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00" r:id="rId5"/>
    <p:sldId id="396" r:id="rId6"/>
    <p:sldId id="393" r:id="rId7"/>
    <p:sldId id="403" r:id="rId8"/>
    <p:sldId id="365" r:id="rId9"/>
    <p:sldId id="428" r:id="rId10"/>
    <p:sldId id="381" r:id="rId11"/>
    <p:sldId id="436" r:id="rId12"/>
    <p:sldId id="420" r:id="rId13"/>
    <p:sldId id="434" r:id="rId14"/>
    <p:sldId id="433" r:id="rId15"/>
    <p:sldId id="435" r:id="rId16"/>
    <p:sldId id="430" r:id="rId17"/>
    <p:sldId id="418" r:id="rId18"/>
    <p:sldId id="352" r:id="rId19"/>
    <p:sldId id="353" r:id="rId20"/>
    <p:sldId id="354" r:id="rId21"/>
    <p:sldId id="349" r:id="rId22"/>
    <p:sldId id="351" r:id="rId23"/>
    <p:sldId id="345" r:id="rId24"/>
    <p:sldId id="346" r:id="rId25"/>
    <p:sldId id="348" r:id="rId26"/>
    <p:sldId id="361" r:id="rId27"/>
    <p:sldId id="362" r:id="rId28"/>
    <p:sldId id="432"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5" d="100"/>
          <a:sy n="75" d="100"/>
        </p:scale>
        <p:origin x="5748" y="19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nacio Ricci Cabello" userId="a7fb5467-1e18-49d4-8d11-a0bdc957220d" providerId="ADAL" clId="{25A92CFD-5DCF-42DC-99AE-511DCF6E856E}"/>
    <pc:docChg chg="undo redo custSel addSld delSld modSld sldOrd">
      <pc:chgData name="Ignacio Ricci Cabello" userId="a7fb5467-1e18-49d4-8d11-a0bdc957220d" providerId="ADAL" clId="{25A92CFD-5DCF-42DC-99AE-511DCF6E856E}" dt="2025-07-01T14:34:14.784" v="3459" actId="1076"/>
      <pc:docMkLst>
        <pc:docMk/>
      </pc:docMkLst>
      <pc:sldChg chg="addSp modSp del mod">
        <pc:chgData name="Ignacio Ricci Cabello" userId="a7fb5467-1e18-49d4-8d11-a0bdc957220d" providerId="ADAL" clId="{25A92CFD-5DCF-42DC-99AE-511DCF6E856E}" dt="2025-06-27T07:16:53.197" v="819" actId="47"/>
        <pc:sldMkLst>
          <pc:docMk/>
          <pc:sldMk cId="4269830896" sldId="256"/>
        </pc:sldMkLst>
        <pc:spChg chg="mod">
          <ac:chgData name="Ignacio Ricci Cabello" userId="a7fb5467-1e18-49d4-8d11-a0bdc957220d" providerId="ADAL" clId="{25A92CFD-5DCF-42DC-99AE-511DCF6E856E}" dt="2025-06-27T07:10:00.001" v="675" actId="27636"/>
          <ac:spMkLst>
            <pc:docMk/>
            <pc:sldMk cId="4269830896" sldId="256"/>
            <ac:spMk id="3" creationId="{34ECDBA9-1770-40FE-9145-A21A778EF6CD}"/>
          </ac:spMkLst>
        </pc:spChg>
        <pc:picChg chg="add mod">
          <ac:chgData name="Ignacio Ricci Cabello" userId="a7fb5467-1e18-49d4-8d11-a0bdc957220d" providerId="ADAL" clId="{25A92CFD-5DCF-42DC-99AE-511DCF6E856E}" dt="2025-06-27T07:08:55.462" v="640" actId="1076"/>
          <ac:picMkLst>
            <pc:docMk/>
            <pc:sldMk cId="4269830896" sldId="256"/>
            <ac:picMk id="4" creationId="{1016864B-271B-4465-A724-07D15B8DA8F6}"/>
          </ac:picMkLst>
        </pc:picChg>
        <pc:picChg chg="add mod">
          <ac:chgData name="Ignacio Ricci Cabello" userId="a7fb5467-1e18-49d4-8d11-a0bdc957220d" providerId="ADAL" clId="{25A92CFD-5DCF-42DC-99AE-511DCF6E856E}" dt="2025-06-27T07:08:52.415" v="639" actId="1076"/>
          <ac:picMkLst>
            <pc:docMk/>
            <pc:sldMk cId="4269830896" sldId="256"/>
            <ac:picMk id="5" creationId="{8C72A04A-CC04-4D50-8A21-2C8EC34F2002}"/>
          </ac:picMkLst>
        </pc:picChg>
      </pc:sldChg>
      <pc:sldChg chg="addSp modSp add mod ord">
        <pc:chgData name="Ignacio Ricci Cabello" userId="a7fb5467-1e18-49d4-8d11-a0bdc957220d" providerId="ADAL" clId="{25A92CFD-5DCF-42DC-99AE-511DCF6E856E}" dt="2025-06-27T10:46:20.814" v="2786" actId="1037"/>
        <pc:sldMkLst>
          <pc:docMk/>
          <pc:sldMk cId="1541248065" sldId="257"/>
        </pc:sldMkLst>
        <pc:spChg chg="mod">
          <ac:chgData name="Ignacio Ricci Cabello" userId="a7fb5467-1e18-49d4-8d11-a0bdc957220d" providerId="ADAL" clId="{25A92CFD-5DCF-42DC-99AE-511DCF6E856E}" dt="2025-06-27T10:46:20.814" v="2786" actId="1037"/>
          <ac:spMkLst>
            <pc:docMk/>
            <pc:sldMk cId="1541248065" sldId="257"/>
            <ac:spMk id="2" creationId="{8802F8B4-AD70-4D90-83B5-46CA5B68FD67}"/>
          </ac:spMkLst>
        </pc:spChg>
        <pc:spChg chg="mod">
          <ac:chgData name="Ignacio Ricci Cabello" userId="a7fb5467-1e18-49d4-8d11-a0bdc957220d" providerId="ADAL" clId="{25A92CFD-5DCF-42DC-99AE-511DCF6E856E}" dt="2025-06-27T10:46:20.814" v="2786" actId="1037"/>
          <ac:spMkLst>
            <pc:docMk/>
            <pc:sldMk cId="1541248065" sldId="257"/>
            <ac:spMk id="3" creationId="{AC1ADFE3-6FEC-40F1-A2F1-84B3D3F3535E}"/>
          </ac:spMkLst>
        </pc:spChg>
        <pc:picChg chg="add mod">
          <ac:chgData name="Ignacio Ricci Cabello" userId="a7fb5467-1e18-49d4-8d11-a0bdc957220d" providerId="ADAL" clId="{25A92CFD-5DCF-42DC-99AE-511DCF6E856E}" dt="2025-06-27T07:48:18.295" v="1365"/>
          <ac:picMkLst>
            <pc:docMk/>
            <pc:sldMk cId="1541248065" sldId="257"/>
            <ac:picMk id="4" creationId="{124A8CAB-E664-4B65-A3E2-E2F3D08D5ACA}"/>
          </ac:picMkLst>
        </pc:picChg>
        <pc:picChg chg="add mod">
          <ac:chgData name="Ignacio Ricci Cabello" userId="a7fb5467-1e18-49d4-8d11-a0bdc957220d" providerId="ADAL" clId="{25A92CFD-5DCF-42DC-99AE-511DCF6E856E}" dt="2025-06-27T07:48:18.295" v="1365"/>
          <ac:picMkLst>
            <pc:docMk/>
            <pc:sldMk cId="1541248065" sldId="257"/>
            <ac:picMk id="5" creationId="{A4E012E9-5A6B-4EAC-B7FF-A79037EEB62B}"/>
          </ac:picMkLst>
        </pc:picChg>
      </pc:sldChg>
      <pc:sldChg chg="del">
        <pc:chgData name="Ignacio Ricci Cabello" userId="a7fb5467-1e18-49d4-8d11-a0bdc957220d" providerId="ADAL" clId="{25A92CFD-5DCF-42DC-99AE-511DCF6E856E}" dt="2025-06-27T07:36:41.189" v="942" actId="2696"/>
        <pc:sldMkLst>
          <pc:docMk/>
          <pc:sldMk cId="2273576904" sldId="257"/>
        </pc:sldMkLst>
      </pc:sldChg>
      <pc:sldChg chg="delSp modSp add mod setBg delDesignElem">
        <pc:chgData name="Ignacio Ricci Cabello" userId="a7fb5467-1e18-49d4-8d11-a0bdc957220d" providerId="ADAL" clId="{25A92CFD-5DCF-42DC-99AE-511DCF6E856E}" dt="2025-06-25T11:42:02.975" v="512" actId="1076"/>
        <pc:sldMkLst>
          <pc:docMk/>
          <pc:sldMk cId="4111972786" sldId="258"/>
        </pc:sldMkLst>
        <pc:spChg chg="mod">
          <ac:chgData name="Ignacio Ricci Cabello" userId="a7fb5467-1e18-49d4-8d11-a0bdc957220d" providerId="ADAL" clId="{25A92CFD-5DCF-42DC-99AE-511DCF6E856E}" dt="2025-06-25T11:42:02.975" v="512" actId="1076"/>
          <ac:spMkLst>
            <pc:docMk/>
            <pc:sldMk cId="4111972786" sldId="258"/>
            <ac:spMk id="2" creationId="{00000000-0000-0000-0000-000000000000}"/>
          </ac:spMkLst>
        </pc:spChg>
        <pc:spChg chg="mod">
          <ac:chgData name="Ignacio Ricci Cabello" userId="a7fb5467-1e18-49d4-8d11-a0bdc957220d" providerId="ADAL" clId="{25A92CFD-5DCF-42DC-99AE-511DCF6E856E}" dt="2025-06-25T11:41:57.878" v="511" actId="403"/>
          <ac:spMkLst>
            <pc:docMk/>
            <pc:sldMk cId="4111972786" sldId="258"/>
            <ac:spMk id="3" creationId="{00000000-0000-0000-0000-000000000000}"/>
          </ac:spMkLst>
        </pc:spChg>
        <pc:spChg chg="del">
          <ac:chgData name="Ignacio Ricci Cabello" userId="a7fb5467-1e18-49d4-8d11-a0bdc957220d" providerId="ADAL" clId="{25A92CFD-5DCF-42DC-99AE-511DCF6E856E}" dt="2025-06-25T11:27:28.653" v="496"/>
          <ac:spMkLst>
            <pc:docMk/>
            <pc:sldMk cId="4111972786" sldId="258"/>
            <ac:spMk id="16" creationId="{DF8BC164-E230-753F-2C7E-B4EE7BA77CF1}"/>
          </ac:spMkLst>
        </pc:spChg>
        <pc:cxnChg chg="del">
          <ac:chgData name="Ignacio Ricci Cabello" userId="a7fb5467-1e18-49d4-8d11-a0bdc957220d" providerId="ADAL" clId="{25A92CFD-5DCF-42DC-99AE-511DCF6E856E}" dt="2025-06-25T11:27:28.653" v="496"/>
          <ac:cxnSpMkLst>
            <pc:docMk/>
            <pc:sldMk cId="4111972786" sldId="258"/>
            <ac:cxnSpMk id="14" creationId="{FC23E3B9-5ABF-58B3-E2B0-E9A5DAA90037}"/>
          </ac:cxnSpMkLst>
        </pc:cxnChg>
      </pc:sldChg>
      <pc:sldChg chg="addSp delSp modSp add del mod modShow">
        <pc:chgData name="Ignacio Ricci Cabello" userId="a7fb5467-1e18-49d4-8d11-a0bdc957220d" providerId="ADAL" clId="{25A92CFD-5DCF-42DC-99AE-511DCF6E856E}" dt="2025-06-27T07:28:09.484" v="889" actId="2696"/>
        <pc:sldMkLst>
          <pc:docMk/>
          <pc:sldMk cId="175772516" sldId="259"/>
        </pc:sldMkLst>
        <pc:spChg chg="del">
          <ac:chgData name="Ignacio Ricci Cabello" userId="a7fb5467-1e18-49d4-8d11-a0bdc957220d" providerId="ADAL" clId="{25A92CFD-5DCF-42DC-99AE-511DCF6E856E}" dt="2025-06-25T11:27:40.177" v="498" actId="478"/>
          <ac:spMkLst>
            <pc:docMk/>
            <pc:sldMk cId="175772516" sldId="259"/>
            <ac:spMk id="2" creationId="{00000000-0000-0000-0000-000000000000}"/>
          </ac:spMkLst>
        </pc:spChg>
        <pc:spChg chg="add del mod">
          <ac:chgData name="Ignacio Ricci Cabello" userId="a7fb5467-1e18-49d4-8d11-a0bdc957220d" providerId="ADAL" clId="{25A92CFD-5DCF-42DC-99AE-511DCF6E856E}" dt="2025-06-25T11:27:42.757" v="499" actId="478"/>
          <ac:spMkLst>
            <pc:docMk/>
            <pc:sldMk cId="175772516" sldId="259"/>
            <ac:spMk id="5" creationId="{533564C0-CB47-44D7-AA3B-CED283776F7D}"/>
          </ac:spMkLst>
        </pc:spChg>
      </pc:sldChg>
      <pc:sldChg chg="modSp add del mod">
        <pc:chgData name="Ignacio Ricci Cabello" userId="a7fb5467-1e18-49d4-8d11-a0bdc957220d" providerId="ADAL" clId="{25A92CFD-5DCF-42DC-99AE-511DCF6E856E}" dt="2025-06-27T07:29:52.674" v="897" actId="47"/>
        <pc:sldMkLst>
          <pc:docMk/>
          <pc:sldMk cId="1450215544" sldId="259"/>
        </pc:sldMkLst>
        <pc:spChg chg="mod">
          <ac:chgData name="Ignacio Ricci Cabello" userId="a7fb5467-1e18-49d4-8d11-a0bdc957220d" providerId="ADAL" clId="{25A92CFD-5DCF-42DC-99AE-511DCF6E856E}" dt="2025-06-27T07:28:58.383" v="893" actId="113"/>
          <ac:spMkLst>
            <pc:docMk/>
            <pc:sldMk cId="1450215544" sldId="259"/>
            <ac:spMk id="3" creationId="{00000000-0000-0000-0000-000000000000}"/>
          </ac:spMkLst>
        </pc:spChg>
      </pc:sldChg>
      <pc:sldChg chg="add del">
        <pc:chgData name="Ignacio Ricci Cabello" userId="a7fb5467-1e18-49d4-8d11-a0bdc957220d" providerId="ADAL" clId="{25A92CFD-5DCF-42DC-99AE-511DCF6E856E}" dt="2025-06-27T07:35:04.613" v="934"/>
        <pc:sldMkLst>
          <pc:docMk/>
          <pc:sldMk cId="1922837946" sldId="259"/>
        </pc:sldMkLst>
      </pc:sldChg>
      <pc:sldChg chg="delSp add del setBg delDesignElem">
        <pc:chgData name="Ignacio Ricci Cabello" userId="a7fb5467-1e18-49d4-8d11-a0bdc957220d" providerId="ADAL" clId="{25A92CFD-5DCF-42DC-99AE-511DCF6E856E}" dt="2025-06-27T07:25:34.504" v="828" actId="2696"/>
        <pc:sldMkLst>
          <pc:docMk/>
          <pc:sldMk cId="2430597903" sldId="261"/>
        </pc:sldMkLst>
        <pc:spChg chg="del">
          <ac:chgData name="Ignacio Ricci Cabello" userId="a7fb5467-1e18-49d4-8d11-a0bdc957220d" providerId="ADAL" clId="{25A92CFD-5DCF-42DC-99AE-511DCF6E856E}" dt="2025-06-25T10:37:22.900" v="138"/>
          <ac:spMkLst>
            <pc:docMk/>
            <pc:sldMk cId="2430597903" sldId="261"/>
            <ac:spMk id="25" creationId="{352BEC0E-22F8-46D0-9632-375DB541B06C}"/>
          </ac:spMkLst>
        </pc:spChg>
        <pc:spChg chg="del">
          <ac:chgData name="Ignacio Ricci Cabello" userId="a7fb5467-1e18-49d4-8d11-a0bdc957220d" providerId="ADAL" clId="{25A92CFD-5DCF-42DC-99AE-511DCF6E856E}" dt="2025-06-25T10:37:22.900" v="138"/>
          <ac:spMkLst>
            <pc:docMk/>
            <pc:sldMk cId="2430597903" sldId="261"/>
            <ac:spMk id="27" creationId="{3FCFB1DE-0B7E-48CC-BA90-B2AB0889F9D6}"/>
          </ac:spMkLst>
        </pc:spChg>
      </pc:sldChg>
      <pc:sldChg chg="modSp add mod">
        <pc:chgData name="Ignacio Ricci Cabello" userId="a7fb5467-1e18-49d4-8d11-a0bdc957220d" providerId="ADAL" clId="{25A92CFD-5DCF-42DC-99AE-511DCF6E856E}" dt="2025-06-27T07:26:49.068" v="845" actId="1076"/>
        <pc:sldMkLst>
          <pc:docMk/>
          <pc:sldMk cId="3128911057" sldId="261"/>
        </pc:sldMkLst>
        <pc:spChg chg="mod">
          <ac:chgData name="Ignacio Ricci Cabello" userId="a7fb5467-1e18-49d4-8d11-a0bdc957220d" providerId="ADAL" clId="{25A92CFD-5DCF-42DC-99AE-511DCF6E856E}" dt="2025-06-27T07:26:29.013" v="844" actId="20577"/>
          <ac:spMkLst>
            <pc:docMk/>
            <pc:sldMk cId="3128911057" sldId="261"/>
            <ac:spMk id="89" creationId="{5F45E6FF-9A39-D242-7D4F-93CBBD77A6E6}"/>
          </ac:spMkLst>
        </pc:spChg>
        <pc:picChg chg="mod">
          <ac:chgData name="Ignacio Ricci Cabello" userId="a7fb5467-1e18-49d4-8d11-a0bdc957220d" providerId="ADAL" clId="{25A92CFD-5DCF-42DC-99AE-511DCF6E856E}" dt="2025-06-27T07:26:49.068" v="845" actId="1076"/>
          <ac:picMkLst>
            <pc:docMk/>
            <pc:sldMk cId="3128911057" sldId="261"/>
            <ac:picMk id="5" creationId="{00000000-0000-0000-0000-000000000000}"/>
          </ac:picMkLst>
        </pc:picChg>
      </pc:sldChg>
      <pc:sldChg chg="modSp add del mod">
        <pc:chgData name="Ignacio Ricci Cabello" userId="a7fb5467-1e18-49d4-8d11-a0bdc957220d" providerId="ADAL" clId="{25A92CFD-5DCF-42DC-99AE-511DCF6E856E}" dt="2025-06-27T07:25:34.504" v="828" actId="2696"/>
        <pc:sldMkLst>
          <pc:docMk/>
          <pc:sldMk cId="3354813560" sldId="262"/>
        </pc:sldMkLst>
        <pc:spChg chg="mod">
          <ac:chgData name="Ignacio Ricci Cabello" userId="a7fb5467-1e18-49d4-8d11-a0bdc957220d" providerId="ADAL" clId="{25A92CFD-5DCF-42DC-99AE-511DCF6E856E}" dt="2025-06-25T10:38:33.819" v="140" actId="6549"/>
          <ac:spMkLst>
            <pc:docMk/>
            <pc:sldMk cId="3354813560" sldId="262"/>
            <ac:spMk id="2" creationId="{00000000-0000-0000-0000-000000000000}"/>
          </ac:spMkLst>
        </pc:spChg>
      </pc:sldChg>
      <pc:sldChg chg="addSp delSp modSp add mod">
        <pc:chgData name="Ignacio Ricci Cabello" userId="a7fb5467-1e18-49d4-8d11-a0bdc957220d" providerId="ADAL" clId="{25A92CFD-5DCF-42DC-99AE-511DCF6E856E}" dt="2025-06-30T05:29:49.434" v="3271" actId="478"/>
        <pc:sldMkLst>
          <pc:docMk/>
          <pc:sldMk cId="4276929049" sldId="262"/>
        </pc:sldMkLst>
        <pc:spChg chg="del">
          <ac:chgData name="Ignacio Ricci Cabello" userId="a7fb5467-1e18-49d4-8d11-a0bdc957220d" providerId="ADAL" clId="{25A92CFD-5DCF-42DC-99AE-511DCF6E856E}" dt="2025-06-30T05:29:45.325" v="3269" actId="478"/>
          <ac:spMkLst>
            <pc:docMk/>
            <pc:sldMk cId="4276929049" sldId="262"/>
            <ac:spMk id="2" creationId="{00000000-0000-0000-0000-000000000000}"/>
          </ac:spMkLst>
        </pc:spChg>
        <pc:spChg chg="mod">
          <ac:chgData name="Ignacio Ricci Cabello" userId="a7fb5467-1e18-49d4-8d11-a0bdc957220d" providerId="ADAL" clId="{25A92CFD-5DCF-42DC-99AE-511DCF6E856E}" dt="2025-06-27T10:09:27.292" v="2163"/>
          <ac:spMkLst>
            <pc:docMk/>
            <pc:sldMk cId="4276929049" sldId="262"/>
            <ac:spMk id="3" creationId="{00000000-0000-0000-0000-000000000000}"/>
          </ac:spMkLst>
        </pc:spChg>
        <pc:spChg chg="add del mod">
          <ac:chgData name="Ignacio Ricci Cabello" userId="a7fb5467-1e18-49d4-8d11-a0bdc957220d" providerId="ADAL" clId="{25A92CFD-5DCF-42DC-99AE-511DCF6E856E}" dt="2025-06-30T05:29:49.434" v="3271" actId="478"/>
          <ac:spMkLst>
            <pc:docMk/>
            <pc:sldMk cId="4276929049" sldId="262"/>
            <ac:spMk id="6" creationId="{DD162965-9CBD-43BA-B8AB-BA9FF70542C0}"/>
          </ac:spMkLst>
        </pc:spChg>
        <pc:picChg chg="del">
          <ac:chgData name="Ignacio Ricci Cabello" userId="a7fb5467-1e18-49d4-8d11-a0bdc957220d" providerId="ADAL" clId="{25A92CFD-5DCF-42DC-99AE-511DCF6E856E}" dt="2025-06-30T05:29:45.325" v="3269" actId="478"/>
          <ac:picMkLst>
            <pc:docMk/>
            <pc:sldMk cId="4276929049" sldId="262"/>
            <ac:picMk id="8" creationId="{872D65E6-B74F-C41A-0DDF-BD8B9B274B80}"/>
          </ac:picMkLst>
        </pc:picChg>
        <pc:picChg chg="add mod">
          <ac:chgData name="Ignacio Ricci Cabello" userId="a7fb5467-1e18-49d4-8d11-a0bdc957220d" providerId="ADAL" clId="{25A92CFD-5DCF-42DC-99AE-511DCF6E856E}" dt="2025-06-30T05:29:45.777" v="3270"/>
          <ac:picMkLst>
            <pc:docMk/>
            <pc:sldMk cId="4276929049" sldId="262"/>
            <ac:picMk id="12" creationId="{C2CFB436-3297-467B-BC1C-DE957B2A58CE}"/>
          </ac:picMkLst>
        </pc:picChg>
        <pc:picChg chg="add mod">
          <ac:chgData name="Ignacio Ricci Cabello" userId="a7fb5467-1e18-49d4-8d11-a0bdc957220d" providerId="ADAL" clId="{25A92CFD-5DCF-42DC-99AE-511DCF6E856E}" dt="2025-06-30T05:29:45.777" v="3270"/>
          <ac:picMkLst>
            <pc:docMk/>
            <pc:sldMk cId="4276929049" sldId="262"/>
            <ac:picMk id="13" creationId="{9F77FCCE-A178-4E2C-B668-EC40EF1AF926}"/>
          </ac:picMkLst>
        </pc:picChg>
      </pc:sldChg>
      <pc:sldChg chg="add del">
        <pc:chgData name="Ignacio Ricci Cabello" userId="a7fb5467-1e18-49d4-8d11-a0bdc957220d" providerId="ADAL" clId="{25A92CFD-5DCF-42DC-99AE-511DCF6E856E}" dt="2025-06-27T07:25:34.504" v="828" actId="2696"/>
        <pc:sldMkLst>
          <pc:docMk/>
          <pc:sldMk cId="130526675" sldId="263"/>
        </pc:sldMkLst>
      </pc:sldChg>
      <pc:sldChg chg="add">
        <pc:chgData name="Ignacio Ricci Cabello" userId="a7fb5467-1e18-49d4-8d11-a0bdc957220d" providerId="ADAL" clId="{25A92CFD-5DCF-42DC-99AE-511DCF6E856E}" dt="2025-06-27T07:25:39.534" v="829"/>
        <pc:sldMkLst>
          <pc:docMk/>
          <pc:sldMk cId="2625662647" sldId="263"/>
        </pc:sldMkLst>
      </pc:sldChg>
      <pc:sldChg chg="modSp add del mod">
        <pc:chgData name="Ignacio Ricci Cabello" userId="a7fb5467-1e18-49d4-8d11-a0bdc957220d" providerId="ADAL" clId="{25A92CFD-5DCF-42DC-99AE-511DCF6E856E}" dt="2025-06-27T07:25:34.504" v="828" actId="2696"/>
        <pc:sldMkLst>
          <pc:docMk/>
          <pc:sldMk cId="1615971801" sldId="267"/>
        </pc:sldMkLst>
        <pc:spChg chg="mod">
          <ac:chgData name="Ignacio Ricci Cabello" userId="a7fb5467-1e18-49d4-8d11-a0bdc957220d" providerId="ADAL" clId="{25A92CFD-5DCF-42DC-99AE-511DCF6E856E}" dt="2025-06-25T10:39:16.991" v="144" actId="20577"/>
          <ac:spMkLst>
            <pc:docMk/>
            <pc:sldMk cId="1615971801" sldId="267"/>
            <ac:spMk id="2" creationId="{00000000-0000-0000-0000-000000000000}"/>
          </ac:spMkLst>
        </pc:spChg>
        <pc:spChg chg="mod">
          <ac:chgData name="Ignacio Ricci Cabello" userId="a7fb5467-1e18-49d4-8d11-a0bdc957220d" providerId="ADAL" clId="{25A92CFD-5DCF-42DC-99AE-511DCF6E856E}" dt="2025-06-25T10:40:34.582" v="308" actId="20577"/>
          <ac:spMkLst>
            <pc:docMk/>
            <pc:sldMk cId="1615971801" sldId="267"/>
            <ac:spMk id="3" creationId="{00000000-0000-0000-0000-000000000000}"/>
          </ac:spMkLst>
        </pc:spChg>
      </pc:sldChg>
      <pc:sldChg chg="addSp delSp modSp add mod">
        <pc:chgData name="Ignacio Ricci Cabello" userId="a7fb5467-1e18-49d4-8d11-a0bdc957220d" providerId="ADAL" clId="{25A92CFD-5DCF-42DC-99AE-511DCF6E856E}" dt="2025-06-30T05:30:04.137" v="3274"/>
        <pc:sldMkLst>
          <pc:docMk/>
          <pc:sldMk cId="3892620519" sldId="267"/>
        </pc:sldMkLst>
        <pc:spChg chg="del">
          <ac:chgData name="Ignacio Ricci Cabello" userId="a7fb5467-1e18-49d4-8d11-a0bdc957220d" providerId="ADAL" clId="{25A92CFD-5DCF-42DC-99AE-511DCF6E856E}" dt="2025-06-30T05:30:00.684" v="3272" actId="478"/>
          <ac:spMkLst>
            <pc:docMk/>
            <pc:sldMk cId="3892620519" sldId="267"/>
            <ac:spMk id="2" creationId="{00000000-0000-0000-0000-000000000000}"/>
          </ac:spMkLst>
        </pc:spChg>
        <pc:spChg chg="mod">
          <ac:chgData name="Ignacio Ricci Cabello" userId="a7fb5467-1e18-49d4-8d11-a0bdc957220d" providerId="ADAL" clId="{25A92CFD-5DCF-42DC-99AE-511DCF6E856E}" dt="2025-06-30T05:28:52.915" v="3265" actId="2710"/>
          <ac:spMkLst>
            <pc:docMk/>
            <pc:sldMk cId="3892620519" sldId="267"/>
            <ac:spMk id="3" creationId="{00000000-0000-0000-0000-000000000000}"/>
          </ac:spMkLst>
        </pc:spChg>
        <pc:spChg chg="add del mod">
          <ac:chgData name="Ignacio Ricci Cabello" userId="a7fb5467-1e18-49d4-8d11-a0bdc957220d" providerId="ADAL" clId="{25A92CFD-5DCF-42DC-99AE-511DCF6E856E}" dt="2025-06-30T05:30:03.730" v="3273" actId="478"/>
          <ac:spMkLst>
            <pc:docMk/>
            <pc:sldMk cId="3892620519" sldId="267"/>
            <ac:spMk id="5" creationId="{2728C99A-7802-46C3-9331-DFCFEA6B1214}"/>
          </ac:spMkLst>
        </pc:spChg>
        <pc:picChg chg="mod">
          <ac:chgData name="Ignacio Ricci Cabello" userId="a7fb5467-1e18-49d4-8d11-a0bdc957220d" providerId="ADAL" clId="{25A92CFD-5DCF-42DC-99AE-511DCF6E856E}" dt="2025-06-30T05:28:55.776" v="3266" actId="1076"/>
          <ac:picMkLst>
            <pc:docMk/>
            <pc:sldMk cId="3892620519" sldId="267"/>
            <ac:picMk id="6" creationId="{00000000-0000-0000-0000-000000000000}"/>
          </ac:picMkLst>
        </pc:picChg>
        <pc:picChg chg="del">
          <ac:chgData name="Ignacio Ricci Cabello" userId="a7fb5467-1e18-49d4-8d11-a0bdc957220d" providerId="ADAL" clId="{25A92CFD-5DCF-42DC-99AE-511DCF6E856E}" dt="2025-06-30T05:30:00.684" v="3272" actId="478"/>
          <ac:picMkLst>
            <pc:docMk/>
            <pc:sldMk cId="3892620519" sldId="267"/>
            <ac:picMk id="7" creationId="{0CCA4238-2A66-D3B2-07AE-FFC0576EDD69}"/>
          </ac:picMkLst>
        </pc:picChg>
        <pc:picChg chg="add mod">
          <ac:chgData name="Ignacio Ricci Cabello" userId="a7fb5467-1e18-49d4-8d11-a0bdc957220d" providerId="ADAL" clId="{25A92CFD-5DCF-42DC-99AE-511DCF6E856E}" dt="2025-06-30T05:30:04.137" v="3274"/>
          <ac:picMkLst>
            <pc:docMk/>
            <pc:sldMk cId="3892620519" sldId="267"/>
            <ac:picMk id="8" creationId="{983C6AF0-ED35-41D4-8F25-A2AD8EEA0E34}"/>
          </ac:picMkLst>
        </pc:picChg>
        <pc:picChg chg="add mod">
          <ac:chgData name="Ignacio Ricci Cabello" userId="a7fb5467-1e18-49d4-8d11-a0bdc957220d" providerId="ADAL" clId="{25A92CFD-5DCF-42DC-99AE-511DCF6E856E}" dt="2025-06-30T05:30:04.137" v="3274"/>
          <ac:picMkLst>
            <pc:docMk/>
            <pc:sldMk cId="3892620519" sldId="267"/>
            <ac:picMk id="9" creationId="{99BC9BA7-772D-41D2-8478-A2BA0404EA21}"/>
          </ac:picMkLst>
        </pc:picChg>
      </pc:sldChg>
      <pc:sldChg chg="addSp delSp modSp add mod">
        <pc:chgData name="Ignacio Ricci Cabello" userId="a7fb5467-1e18-49d4-8d11-a0bdc957220d" providerId="ADAL" clId="{25A92CFD-5DCF-42DC-99AE-511DCF6E856E}" dt="2025-06-30T05:30:09.253" v="3276"/>
        <pc:sldMkLst>
          <pc:docMk/>
          <pc:sldMk cId="2169546287" sldId="269"/>
        </pc:sldMkLst>
        <pc:spChg chg="del">
          <ac:chgData name="Ignacio Ricci Cabello" userId="a7fb5467-1e18-49d4-8d11-a0bdc957220d" providerId="ADAL" clId="{25A92CFD-5DCF-42DC-99AE-511DCF6E856E}" dt="2025-06-30T05:29:19.371" v="3267" actId="478"/>
          <ac:spMkLst>
            <pc:docMk/>
            <pc:sldMk cId="2169546287" sldId="269"/>
            <ac:spMk id="2" creationId="{00000000-0000-0000-0000-000000000000}"/>
          </ac:spMkLst>
        </pc:spChg>
        <pc:spChg chg="mod">
          <ac:chgData name="Ignacio Ricci Cabello" userId="a7fb5467-1e18-49d4-8d11-a0bdc957220d" providerId="ADAL" clId="{25A92CFD-5DCF-42DC-99AE-511DCF6E856E}" dt="2025-06-27T10:09:27.292" v="2163"/>
          <ac:spMkLst>
            <pc:docMk/>
            <pc:sldMk cId="2169546287" sldId="269"/>
            <ac:spMk id="3" creationId="{00000000-0000-0000-0000-000000000000}"/>
          </ac:spMkLst>
        </pc:spChg>
        <pc:spChg chg="add del mod">
          <ac:chgData name="Ignacio Ricci Cabello" userId="a7fb5467-1e18-49d4-8d11-a0bdc957220d" providerId="ADAL" clId="{25A92CFD-5DCF-42DC-99AE-511DCF6E856E}" dt="2025-06-30T05:29:22.711" v="3268" actId="478"/>
          <ac:spMkLst>
            <pc:docMk/>
            <pc:sldMk cId="2169546287" sldId="269"/>
            <ac:spMk id="5" creationId="{46D2FC4D-4299-46B0-8F26-3AC1A2259EEB}"/>
          </ac:spMkLst>
        </pc:spChg>
        <pc:picChg chg="del">
          <ac:chgData name="Ignacio Ricci Cabello" userId="a7fb5467-1e18-49d4-8d11-a0bdc957220d" providerId="ADAL" clId="{25A92CFD-5DCF-42DC-99AE-511DCF6E856E}" dt="2025-06-30T05:30:08.933" v="3275" actId="478"/>
          <ac:picMkLst>
            <pc:docMk/>
            <pc:sldMk cId="2169546287" sldId="269"/>
            <ac:picMk id="7" creationId="{715151D6-4683-9CD7-DFA6-A862CAD0CECD}"/>
          </ac:picMkLst>
        </pc:picChg>
        <pc:picChg chg="add mod">
          <ac:chgData name="Ignacio Ricci Cabello" userId="a7fb5467-1e18-49d4-8d11-a0bdc957220d" providerId="ADAL" clId="{25A92CFD-5DCF-42DC-99AE-511DCF6E856E}" dt="2025-06-30T05:30:09.253" v="3276"/>
          <ac:picMkLst>
            <pc:docMk/>
            <pc:sldMk cId="2169546287" sldId="269"/>
            <ac:picMk id="8" creationId="{769F1BEC-EEE9-4712-93C5-7DC4B046A340}"/>
          </ac:picMkLst>
        </pc:picChg>
        <pc:picChg chg="add mod">
          <ac:chgData name="Ignacio Ricci Cabello" userId="a7fb5467-1e18-49d4-8d11-a0bdc957220d" providerId="ADAL" clId="{25A92CFD-5DCF-42DC-99AE-511DCF6E856E}" dt="2025-06-30T05:30:09.253" v="3276"/>
          <ac:picMkLst>
            <pc:docMk/>
            <pc:sldMk cId="2169546287" sldId="269"/>
            <ac:picMk id="9" creationId="{A1D8A759-D17C-422B-835D-DB3449B3CE3A}"/>
          </ac:picMkLst>
        </pc:picChg>
      </pc:sldChg>
      <pc:sldChg chg="add del">
        <pc:chgData name="Ignacio Ricci Cabello" userId="a7fb5467-1e18-49d4-8d11-a0bdc957220d" providerId="ADAL" clId="{25A92CFD-5DCF-42DC-99AE-511DCF6E856E}" dt="2025-06-27T07:25:34.504" v="828" actId="2696"/>
        <pc:sldMkLst>
          <pc:docMk/>
          <pc:sldMk cId="4244675058" sldId="269"/>
        </pc:sldMkLst>
      </pc:sldChg>
      <pc:sldChg chg="addSp delSp modSp add mod">
        <pc:chgData name="Ignacio Ricci Cabello" userId="a7fb5467-1e18-49d4-8d11-a0bdc957220d" providerId="ADAL" clId="{25A92CFD-5DCF-42DC-99AE-511DCF6E856E}" dt="2025-06-30T05:33:37.594" v="3362" actId="1076"/>
        <pc:sldMkLst>
          <pc:docMk/>
          <pc:sldMk cId="2604338683" sldId="270"/>
        </pc:sldMkLst>
        <pc:spChg chg="del mod">
          <ac:chgData name="Ignacio Ricci Cabello" userId="a7fb5467-1e18-49d4-8d11-a0bdc957220d" providerId="ADAL" clId="{25A92CFD-5DCF-42DC-99AE-511DCF6E856E}" dt="2025-06-30T05:30:15.855" v="3277" actId="478"/>
          <ac:spMkLst>
            <pc:docMk/>
            <pc:sldMk cId="2604338683" sldId="270"/>
            <ac:spMk id="2" creationId="{00000000-0000-0000-0000-000000000000}"/>
          </ac:spMkLst>
        </pc:spChg>
        <pc:spChg chg="mod">
          <ac:chgData name="Ignacio Ricci Cabello" userId="a7fb5467-1e18-49d4-8d11-a0bdc957220d" providerId="ADAL" clId="{25A92CFD-5DCF-42DC-99AE-511DCF6E856E}" dt="2025-06-27T10:09:27.292" v="2163"/>
          <ac:spMkLst>
            <pc:docMk/>
            <pc:sldMk cId="2604338683" sldId="270"/>
            <ac:spMk id="3" creationId="{00000000-0000-0000-0000-000000000000}"/>
          </ac:spMkLst>
        </pc:spChg>
        <pc:spChg chg="add del mod">
          <ac:chgData name="Ignacio Ricci Cabello" userId="a7fb5467-1e18-49d4-8d11-a0bdc957220d" providerId="ADAL" clId="{25A92CFD-5DCF-42DC-99AE-511DCF6E856E}" dt="2025-06-30T05:30:18.793" v="3279" actId="478"/>
          <ac:spMkLst>
            <pc:docMk/>
            <pc:sldMk cId="2604338683" sldId="270"/>
            <ac:spMk id="5" creationId="{F12E79C8-27FF-4B31-AD28-215B3A36E4D0}"/>
          </ac:spMkLst>
        </pc:spChg>
        <pc:picChg chg="del">
          <ac:chgData name="Ignacio Ricci Cabello" userId="a7fb5467-1e18-49d4-8d11-a0bdc957220d" providerId="ADAL" clId="{25A92CFD-5DCF-42DC-99AE-511DCF6E856E}" dt="2025-06-30T05:30:15.855" v="3277" actId="478"/>
          <ac:picMkLst>
            <pc:docMk/>
            <pc:sldMk cId="2604338683" sldId="270"/>
            <ac:picMk id="6" creationId="{D5F1F30C-C610-4DEC-0837-7869ABF83368}"/>
          </ac:picMkLst>
        </pc:picChg>
        <pc:picChg chg="add mod">
          <ac:chgData name="Ignacio Ricci Cabello" userId="a7fb5467-1e18-49d4-8d11-a0bdc957220d" providerId="ADAL" clId="{25A92CFD-5DCF-42DC-99AE-511DCF6E856E}" dt="2025-06-30T05:30:16.139" v="3278"/>
          <ac:picMkLst>
            <pc:docMk/>
            <pc:sldMk cId="2604338683" sldId="270"/>
            <ac:picMk id="8" creationId="{4BE6719B-481A-487D-8CB2-3DD7852CD30F}"/>
          </ac:picMkLst>
        </pc:picChg>
        <pc:picChg chg="add mod">
          <ac:chgData name="Ignacio Ricci Cabello" userId="a7fb5467-1e18-49d4-8d11-a0bdc957220d" providerId="ADAL" clId="{25A92CFD-5DCF-42DC-99AE-511DCF6E856E}" dt="2025-06-30T05:30:16.139" v="3278"/>
          <ac:picMkLst>
            <pc:docMk/>
            <pc:sldMk cId="2604338683" sldId="270"/>
            <ac:picMk id="9" creationId="{DE945BB4-DA3D-46AD-B925-0A212CD8E8A0}"/>
          </ac:picMkLst>
        </pc:picChg>
        <pc:picChg chg="mod">
          <ac:chgData name="Ignacio Ricci Cabello" userId="a7fb5467-1e18-49d4-8d11-a0bdc957220d" providerId="ADAL" clId="{25A92CFD-5DCF-42DC-99AE-511DCF6E856E}" dt="2025-06-30T05:33:37.594" v="3362" actId="1076"/>
          <ac:picMkLst>
            <pc:docMk/>
            <pc:sldMk cId="2604338683" sldId="270"/>
            <ac:picMk id="4098" creationId="{00000000-0000-0000-0000-000000000000}"/>
          </ac:picMkLst>
        </pc:picChg>
      </pc:sldChg>
      <pc:sldChg chg="addSp delSp modSp add del mod">
        <pc:chgData name="Ignacio Ricci Cabello" userId="a7fb5467-1e18-49d4-8d11-a0bdc957220d" providerId="ADAL" clId="{25A92CFD-5DCF-42DC-99AE-511DCF6E856E}" dt="2025-06-30T05:38:25.178" v="3453" actId="47"/>
        <pc:sldMkLst>
          <pc:docMk/>
          <pc:sldMk cId="1942604789" sldId="271"/>
        </pc:sldMkLst>
        <pc:spChg chg="del mod">
          <ac:chgData name="Ignacio Ricci Cabello" userId="a7fb5467-1e18-49d4-8d11-a0bdc957220d" providerId="ADAL" clId="{25A92CFD-5DCF-42DC-99AE-511DCF6E856E}" dt="2025-06-30T05:26:04.077" v="3210" actId="21"/>
          <ac:spMkLst>
            <pc:docMk/>
            <pc:sldMk cId="1942604789" sldId="271"/>
            <ac:spMk id="2" creationId="{00000000-0000-0000-0000-000000000000}"/>
          </ac:spMkLst>
        </pc:spChg>
        <pc:spChg chg="add mod">
          <ac:chgData name="Ignacio Ricci Cabello" userId="a7fb5467-1e18-49d4-8d11-a0bdc957220d" providerId="ADAL" clId="{25A92CFD-5DCF-42DC-99AE-511DCF6E856E}" dt="2025-06-30T05:35:24.462" v="3415" actId="1036"/>
          <ac:spMkLst>
            <pc:docMk/>
            <pc:sldMk cId="1942604789" sldId="271"/>
            <ac:spMk id="7" creationId="{C867EB7B-94F8-407A-9B6C-79A1AE2F0661}"/>
          </ac:spMkLst>
        </pc:spChg>
        <pc:spChg chg="add del mod">
          <ac:chgData name="Ignacio Ricci Cabello" userId="a7fb5467-1e18-49d4-8d11-a0bdc957220d" providerId="ADAL" clId="{25A92CFD-5DCF-42DC-99AE-511DCF6E856E}" dt="2025-06-30T05:26:56.731" v="3251" actId="478"/>
          <ac:spMkLst>
            <pc:docMk/>
            <pc:sldMk cId="1942604789" sldId="271"/>
            <ac:spMk id="12" creationId="{7AC32AFF-B027-43A5-A4A9-216E3B8A989D}"/>
          </ac:spMkLst>
        </pc:spChg>
        <pc:spChg chg="add mod">
          <ac:chgData name="Ignacio Ricci Cabello" userId="a7fb5467-1e18-49d4-8d11-a0bdc957220d" providerId="ADAL" clId="{25A92CFD-5DCF-42DC-99AE-511DCF6E856E}" dt="2025-06-30T05:35:24.462" v="3415" actId="1036"/>
          <ac:spMkLst>
            <pc:docMk/>
            <pc:sldMk cId="1942604789" sldId="271"/>
            <ac:spMk id="13" creationId="{17F9FF67-440E-4E7E-A057-A4041DD4F065}"/>
          </ac:spMkLst>
        </pc:spChg>
        <pc:spChg chg="add mod">
          <ac:chgData name="Ignacio Ricci Cabello" userId="a7fb5467-1e18-49d4-8d11-a0bdc957220d" providerId="ADAL" clId="{25A92CFD-5DCF-42DC-99AE-511DCF6E856E}" dt="2025-06-30T05:35:24.462" v="3415" actId="1036"/>
          <ac:spMkLst>
            <pc:docMk/>
            <pc:sldMk cId="1942604789" sldId="271"/>
            <ac:spMk id="15" creationId="{ACA605D5-7A81-4475-A476-9B7ABF8E7EBA}"/>
          </ac:spMkLst>
        </pc:spChg>
        <pc:spChg chg="add mod">
          <ac:chgData name="Ignacio Ricci Cabello" userId="a7fb5467-1e18-49d4-8d11-a0bdc957220d" providerId="ADAL" clId="{25A92CFD-5DCF-42DC-99AE-511DCF6E856E}" dt="2025-06-30T05:35:37.583" v="3421" actId="1076"/>
          <ac:spMkLst>
            <pc:docMk/>
            <pc:sldMk cId="1942604789" sldId="271"/>
            <ac:spMk id="18" creationId="{E9A5D0E0-BF61-47EB-8B7A-2C277A25495E}"/>
          </ac:spMkLst>
        </pc:spChg>
        <pc:picChg chg="add del mod">
          <ac:chgData name="Ignacio Ricci Cabello" userId="a7fb5467-1e18-49d4-8d11-a0bdc957220d" providerId="ADAL" clId="{25A92CFD-5DCF-42DC-99AE-511DCF6E856E}" dt="2025-06-30T05:26:04.077" v="3210" actId="21"/>
          <ac:picMkLst>
            <pc:docMk/>
            <pc:sldMk cId="1942604789" sldId="271"/>
            <ac:picMk id="4" creationId="{C00BF9AA-68E1-401F-84E0-595C09EFC645}"/>
          </ac:picMkLst>
        </pc:picChg>
        <pc:picChg chg="del">
          <ac:chgData name="Ignacio Ricci Cabello" userId="a7fb5467-1e18-49d4-8d11-a0bdc957220d" providerId="ADAL" clId="{25A92CFD-5DCF-42DC-99AE-511DCF6E856E}" dt="2025-06-30T05:11:02.659" v="3158" actId="478"/>
          <ac:picMkLst>
            <pc:docMk/>
            <pc:sldMk cId="1942604789" sldId="271"/>
            <ac:picMk id="5" creationId="{0DDD4EA0-0A36-DA6D-F5AE-7BAA411E2617}"/>
          </ac:picMkLst>
        </pc:picChg>
        <pc:picChg chg="del">
          <ac:chgData name="Ignacio Ricci Cabello" userId="a7fb5467-1e18-49d4-8d11-a0bdc957220d" providerId="ADAL" clId="{25A92CFD-5DCF-42DC-99AE-511DCF6E856E}" dt="2025-06-25T11:17:32.632" v="488" actId="478"/>
          <ac:picMkLst>
            <pc:docMk/>
            <pc:sldMk cId="1942604789" sldId="271"/>
            <ac:picMk id="6" creationId="{00000000-0000-0000-0000-000000000000}"/>
          </ac:picMkLst>
        </pc:picChg>
        <pc:picChg chg="add mod">
          <ac:chgData name="Ignacio Ricci Cabello" userId="a7fb5467-1e18-49d4-8d11-a0bdc957220d" providerId="ADAL" clId="{25A92CFD-5DCF-42DC-99AE-511DCF6E856E}" dt="2025-06-30T05:35:43.564" v="3423" actId="1076"/>
          <ac:picMkLst>
            <pc:docMk/>
            <pc:sldMk cId="1942604789" sldId="271"/>
            <ac:picMk id="6" creationId="{8D771667-04E2-45BD-B3AC-0908D727A8B6}"/>
          </ac:picMkLst>
        </pc:picChg>
        <pc:picChg chg="add del">
          <ac:chgData name="Ignacio Ricci Cabello" userId="a7fb5467-1e18-49d4-8d11-a0bdc957220d" providerId="ADAL" clId="{25A92CFD-5DCF-42DC-99AE-511DCF6E856E}" dt="2025-06-30T05:13:18.020" v="3174"/>
          <ac:picMkLst>
            <pc:docMk/>
            <pc:sldMk cId="1942604789" sldId="271"/>
            <ac:picMk id="2050" creationId="{228881C1-BF7F-4B34-B8EB-4349E541DBA8}"/>
          </ac:picMkLst>
        </pc:picChg>
        <pc:picChg chg="add del mod">
          <ac:chgData name="Ignacio Ricci Cabello" userId="a7fb5467-1e18-49d4-8d11-a0bdc957220d" providerId="ADAL" clId="{25A92CFD-5DCF-42DC-99AE-511DCF6E856E}" dt="2025-06-30T05:13:33.526" v="3177" actId="478"/>
          <ac:picMkLst>
            <pc:docMk/>
            <pc:sldMk cId="1942604789" sldId="271"/>
            <ac:picMk id="2052" creationId="{B8736F74-85E9-4D97-AFBC-F7CBA4312C2A}"/>
          </ac:picMkLst>
        </pc:picChg>
        <pc:picChg chg="add mod">
          <ac:chgData name="Ignacio Ricci Cabello" userId="a7fb5467-1e18-49d4-8d11-a0bdc957220d" providerId="ADAL" clId="{25A92CFD-5DCF-42DC-99AE-511DCF6E856E}" dt="2025-06-30T05:35:24.462" v="3415" actId="1036"/>
          <ac:picMkLst>
            <pc:docMk/>
            <pc:sldMk cId="1942604789" sldId="271"/>
            <ac:picMk id="2054" creationId="{9B83ACAD-A7E7-47F8-A52D-5E5CAADAE73F}"/>
          </ac:picMkLst>
        </pc:picChg>
        <pc:picChg chg="add mod">
          <ac:chgData name="Ignacio Ricci Cabello" userId="a7fb5467-1e18-49d4-8d11-a0bdc957220d" providerId="ADAL" clId="{25A92CFD-5DCF-42DC-99AE-511DCF6E856E}" dt="2025-06-30T05:35:24.462" v="3415" actId="1036"/>
          <ac:picMkLst>
            <pc:docMk/>
            <pc:sldMk cId="1942604789" sldId="271"/>
            <ac:picMk id="2056" creationId="{9B450140-2AF2-4A42-B2EE-92F010EA7199}"/>
          </ac:picMkLst>
        </pc:picChg>
        <pc:picChg chg="add mod">
          <ac:chgData name="Ignacio Ricci Cabello" userId="a7fb5467-1e18-49d4-8d11-a0bdc957220d" providerId="ADAL" clId="{25A92CFD-5DCF-42DC-99AE-511DCF6E856E}" dt="2025-06-30T05:35:24.462" v="3415" actId="1036"/>
          <ac:picMkLst>
            <pc:docMk/>
            <pc:sldMk cId="1942604789" sldId="271"/>
            <ac:picMk id="2058" creationId="{5F182F27-6987-404F-8F0E-A195E8812E99}"/>
          </ac:picMkLst>
        </pc:picChg>
        <pc:picChg chg="add del">
          <ac:chgData name="Ignacio Ricci Cabello" userId="a7fb5467-1e18-49d4-8d11-a0bdc957220d" providerId="ADAL" clId="{25A92CFD-5DCF-42DC-99AE-511DCF6E856E}" dt="2025-06-25T11:18:43.701" v="490"/>
          <ac:picMkLst>
            <pc:docMk/>
            <pc:sldMk cId="1942604789" sldId="271"/>
            <ac:picMk id="7170" creationId="{F2BB9868-CC90-4F96-97D7-010CBCF1823F}"/>
          </ac:picMkLst>
        </pc:picChg>
      </pc:sldChg>
      <pc:sldChg chg="addSp delSp modSp add mod">
        <pc:chgData name="Ignacio Ricci Cabello" userId="a7fb5467-1e18-49d4-8d11-a0bdc957220d" providerId="ADAL" clId="{25A92CFD-5DCF-42DC-99AE-511DCF6E856E}" dt="2025-06-30T05:32:02.533" v="3343" actId="1076"/>
        <pc:sldMkLst>
          <pc:docMk/>
          <pc:sldMk cId="4103862530" sldId="273"/>
        </pc:sldMkLst>
        <pc:spChg chg="del">
          <ac:chgData name="Ignacio Ricci Cabello" userId="a7fb5467-1e18-49d4-8d11-a0bdc957220d" providerId="ADAL" clId="{25A92CFD-5DCF-42DC-99AE-511DCF6E856E}" dt="2025-06-30T05:30:26.449" v="3280" actId="478"/>
          <ac:spMkLst>
            <pc:docMk/>
            <pc:sldMk cId="4103862530" sldId="273"/>
            <ac:spMk id="2" creationId="{00000000-0000-0000-0000-000000000000}"/>
          </ac:spMkLst>
        </pc:spChg>
        <pc:spChg chg="mod">
          <ac:chgData name="Ignacio Ricci Cabello" userId="a7fb5467-1e18-49d4-8d11-a0bdc957220d" providerId="ADAL" clId="{25A92CFD-5DCF-42DC-99AE-511DCF6E856E}" dt="2025-06-30T05:31:43.979" v="3337" actId="1076"/>
          <ac:spMkLst>
            <pc:docMk/>
            <pc:sldMk cId="4103862530" sldId="273"/>
            <ac:spMk id="3" creationId="{00000000-0000-0000-0000-000000000000}"/>
          </ac:spMkLst>
        </pc:spChg>
        <pc:spChg chg="del">
          <ac:chgData name="Ignacio Ricci Cabello" userId="a7fb5467-1e18-49d4-8d11-a0bdc957220d" providerId="ADAL" clId="{25A92CFD-5DCF-42DC-99AE-511DCF6E856E}" dt="2025-06-30T05:30:37.447" v="3285" actId="478"/>
          <ac:spMkLst>
            <pc:docMk/>
            <pc:sldMk cId="4103862530" sldId="273"/>
            <ac:spMk id="5" creationId="{C0C1A952-1814-F36F-F848-378258595E78}"/>
          </ac:spMkLst>
        </pc:spChg>
        <pc:spChg chg="add del mod">
          <ac:chgData name="Ignacio Ricci Cabello" userId="a7fb5467-1e18-49d4-8d11-a0bdc957220d" providerId="ADAL" clId="{25A92CFD-5DCF-42DC-99AE-511DCF6E856E}" dt="2025-06-30T05:30:29.402" v="3281" actId="478"/>
          <ac:spMkLst>
            <pc:docMk/>
            <pc:sldMk cId="4103862530" sldId="273"/>
            <ac:spMk id="9" creationId="{5457878B-F2A8-40CA-8180-45E0B75F00A3}"/>
          </ac:spMkLst>
        </pc:spChg>
        <pc:spChg chg="add mod">
          <ac:chgData name="Ignacio Ricci Cabello" userId="a7fb5467-1e18-49d4-8d11-a0bdc957220d" providerId="ADAL" clId="{25A92CFD-5DCF-42DC-99AE-511DCF6E856E}" dt="2025-06-30T05:32:02.533" v="3343" actId="1076"/>
          <ac:spMkLst>
            <pc:docMk/>
            <pc:sldMk cId="4103862530" sldId="273"/>
            <ac:spMk id="13" creationId="{3DF49F8A-F2CC-4604-9C12-AE773875062A}"/>
          </ac:spMkLst>
        </pc:spChg>
        <pc:picChg chg="del">
          <ac:chgData name="Ignacio Ricci Cabello" userId="a7fb5467-1e18-49d4-8d11-a0bdc957220d" providerId="ADAL" clId="{25A92CFD-5DCF-42DC-99AE-511DCF6E856E}" dt="2025-06-30T05:30:26.449" v="3280" actId="478"/>
          <ac:picMkLst>
            <pc:docMk/>
            <pc:sldMk cId="4103862530" sldId="273"/>
            <ac:picMk id="6" creationId="{D5F1F30C-C610-4DEC-0837-7869ABF83368}"/>
          </ac:picMkLst>
        </pc:picChg>
        <pc:picChg chg="del mod">
          <ac:chgData name="Ignacio Ricci Cabello" userId="a7fb5467-1e18-49d4-8d11-a0bdc957220d" providerId="ADAL" clId="{25A92CFD-5DCF-42DC-99AE-511DCF6E856E}" dt="2025-06-30T05:30:33.777" v="3284" actId="478"/>
          <ac:picMkLst>
            <pc:docMk/>
            <pc:sldMk cId="4103862530" sldId="273"/>
            <ac:picMk id="8" creationId="{23908310-49D7-64CD-6CC0-2EAD217EDA5B}"/>
          </ac:picMkLst>
        </pc:picChg>
        <pc:picChg chg="add mod">
          <ac:chgData name="Ignacio Ricci Cabello" userId="a7fb5467-1e18-49d4-8d11-a0bdc957220d" providerId="ADAL" clId="{25A92CFD-5DCF-42DC-99AE-511DCF6E856E}" dt="2025-06-30T05:30:29.792" v="3282"/>
          <ac:picMkLst>
            <pc:docMk/>
            <pc:sldMk cId="4103862530" sldId="273"/>
            <ac:picMk id="10" creationId="{60EBA588-BF39-46BE-A4CE-6DDDD2B4CF43}"/>
          </ac:picMkLst>
        </pc:picChg>
        <pc:picChg chg="add mod">
          <ac:chgData name="Ignacio Ricci Cabello" userId="a7fb5467-1e18-49d4-8d11-a0bdc957220d" providerId="ADAL" clId="{25A92CFD-5DCF-42DC-99AE-511DCF6E856E}" dt="2025-06-30T05:30:29.792" v="3282"/>
          <ac:picMkLst>
            <pc:docMk/>
            <pc:sldMk cId="4103862530" sldId="273"/>
            <ac:picMk id="11" creationId="{D886EA17-461A-4033-8722-7CE11149D5EC}"/>
          </ac:picMkLst>
        </pc:picChg>
      </pc:sldChg>
      <pc:sldChg chg="add del">
        <pc:chgData name="Ignacio Ricci Cabello" userId="a7fb5467-1e18-49d4-8d11-a0bdc957220d" providerId="ADAL" clId="{25A92CFD-5DCF-42DC-99AE-511DCF6E856E}" dt="2025-06-25T10:26:41.700" v="5" actId="47"/>
        <pc:sldMkLst>
          <pc:docMk/>
          <pc:sldMk cId="1583497927" sldId="288"/>
        </pc:sldMkLst>
      </pc:sldChg>
      <pc:sldChg chg="add del setBg">
        <pc:chgData name="Ignacio Ricci Cabello" userId="a7fb5467-1e18-49d4-8d11-a0bdc957220d" providerId="ADAL" clId="{25A92CFD-5DCF-42DC-99AE-511DCF6E856E}" dt="2025-06-25T10:26:41.700" v="5" actId="47"/>
        <pc:sldMkLst>
          <pc:docMk/>
          <pc:sldMk cId="2430597903" sldId="291"/>
        </pc:sldMkLst>
      </pc:sldChg>
      <pc:sldChg chg="add del">
        <pc:chgData name="Ignacio Ricci Cabello" userId="a7fb5467-1e18-49d4-8d11-a0bdc957220d" providerId="ADAL" clId="{25A92CFD-5DCF-42DC-99AE-511DCF6E856E}" dt="2025-06-25T10:26:41.700" v="5" actId="47"/>
        <pc:sldMkLst>
          <pc:docMk/>
          <pc:sldMk cId="4103862530" sldId="294"/>
        </pc:sldMkLst>
      </pc:sldChg>
      <pc:sldChg chg="delSp add del delDesignElem">
        <pc:chgData name="Ignacio Ricci Cabello" userId="a7fb5467-1e18-49d4-8d11-a0bdc957220d" providerId="ADAL" clId="{25A92CFD-5DCF-42DC-99AE-511DCF6E856E}" dt="2025-06-25T10:26:41.700" v="5" actId="47"/>
        <pc:sldMkLst>
          <pc:docMk/>
          <pc:sldMk cId="803726269" sldId="335"/>
        </pc:sldMkLst>
        <pc:spChg chg="del">
          <ac:chgData name="Ignacio Ricci Cabello" userId="a7fb5467-1e18-49d4-8d11-a0bdc957220d" providerId="ADAL" clId="{25A92CFD-5DCF-42DC-99AE-511DCF6E856E}" dt="2025-06-25T10:22:11.278" v="1"/>
          <ac:spMkLst>
            <pc:docMk/>
            <pc:sldMk cId="803726269" sldId="335"/>
            <ac:spMk id="11" creationId="{8BEE9238-1093-ACD0-AC52-55CDAD24966B}"/>
          </ac:spMkLst>
        </pc:spChg>
        <pc:spChg chg="del">
          <ac:chgData name="Ignacio Ricci Cabello" userId="a7fb5467-1e18-49d4-8d11-a0bdc957220d" providerId="ADAL" clId="{25A92CFD-5DCF-42DC-99AE-511DCF6E856E}" dt="2025-06-25T10:22:11.278" v="1"/>
          <ac:spMkLst>
            <pc:docMk/>
            <pc:sldMk cId="803726269" sldId="335"/>
            <ac:spMk id="13" creationId="{141FDF00-927F-48E4-9578-09A66199DBD0}"/>
          </ac:spMkLst>
        </pc:spChg>
        <pc:spChg chg="del">
          <ac:chgData name="Ignacio Ricci Cabello" userId="a7fb5467-1e18-49d4-8d11-a0bdc957220d" providerId="ADAL" clId="{25A92CFD-5DCF-42DC-99AE-511DCF6E856E}" dt="2025-06-25T10:22:11.278" v="1"/>
          <ac:spMkLst>
            <pc:docMk/>
            <pc:sldMk cId="803726269" sldId="335"/>
            <ac:spMk id="15" creationId="{E3E440C8-6ECA-1DA8-6C15-A316298821E4}"/>
          </ac:spMkLst>
        </pc:spChg>
        <pc:spChg chg="del">
          <ac:chgData name="Ignacio Ricci Cabello" userId="a7fb5467-1e18-49d4-8d11-a0bdc957220d" providerId="ADAL" clId="{25A92CFD-5DCF-42DC-99AE-511DCF6E856E}" dt="2025-06-25T10:22:11.278" v="1"/>
          <ac:spMkLst>
            <pc:docMk/>
            <pc:sldMk cId="803726269" sldId="335"/>
            <ac:spMk id="17" creationId="{F1E17E98-0C1C-2297-C5E3-CF59EEFEA991}"/>
          </ac:spMkLst>
        </pc:spChg>
        <pc:spChg chg="del">
          <ac:chgData name="Ignacio Ricci Cabello" userId="a7fb5467-1e18-49d4-8d11-a0bdc957220d" providerId="ADAL" clId="{25A92CFD-5DCF-42DC-99AE-511DCF6E856E}" dt="2025-06-25T10:22:11.278" v="1"/>
          <ac:spMkLst>
            <pc:docMk/>
            <pc:sldMk cId="803726269" sldId="335"/>
            <ac:spMk id="19" creationId="{3D3CAAE9-5142-5496-D998-4535EE876718}"/>
          </ac:spMkLst>
        </pc:spChg>
      </pc:sldChg>
      <pc:sldChg chg="add del">
        <pc:chgData name="Ignacio Ricci Cabello" userId="a7fb5467-1e18-49d4-8d11-a0bdc957220d" providerId="ADAL" clId="{25A92CFD-5DCF-42DC-99AE-511DCF6E856E}" dt="2025-06-25T10:26:41.700" v="5" actId="47"/>
        <pc:sldMkLst>
          <pc:docMk/>
          <pc:sldMk cId="1469132952" sldId="336"/>
        </pc:sldMkLst>
      </pc:sldChg>
      <pc:sldChg chg="add del">
        <pc:chgData name="Ignacio Ricci Cabello" userId="a7fb5467-1e18-49d4-8d11-a0bdc957220d" providerId="ADAL" clId="{25A92CFD-5DCF-42DC-99AE-511DCF6E856E}" dt="2025-06-25T10:26:41.700" v="5" actId="47"/>
        <pc:sldMkLst>
          <pc:docMk/>
          <pc:sldMk cId="227365403" sldId="337"/>
        </pc:sldMkLst>
      </pc:sldChg>
      <pc:sldChg chg="add del">
        <pc:chgData name="Ignacio Ricci Cabello" userId="a7fb5467-1e18-49d4-8d11-a0bdc957220d" providerId="ADAL" clId="{25A92CFD-5DCF-42DC-99AE-511DCF6E856E}" dt="2025-06-25T10:26:41.700" v="5" actId="47"/>
        <pc:sldMkLst>
          <pc:docMk/>
          <pc:sldMk cId="100671134" sldId="338"/>
        </pc:sldMkLst>
      </pc:sldChg>
      <pc:sldChg chg="add del">
        <pc:chgData name="Ignacio Ricci Cabello" userId="a7fb5467-1e18-49d4-8d11-a0bdc957220d" providerId="ADAL" clId="{25A92CFD-5DCF-42DC-99AE-511DCF6E856E}" dt="2025-06-25T10:26:41.700" v="5" actId="47"/>
        <pc:sldMkLst>
          <pc:docMk/>
          <pc:sldMk cId="432682535" sldId="339"/>
        </pc:sldMkLst>
      </pc:sldChg>
      <pc:sldChg chg="new del">
        <pc:chgData name="Ignacio Ricci Cabello" userId="a7fb5467-1e18-49d4-8d11-a0bdc957220d" providerId="ADAL" clId="{25A92CFD-5DCF-42DC-99AE-511DCF6E856E}" dt="2025-06-27T07:27:47.911" v="888" actId="47"/>
        <pc:sldMkLst>
          <pc:docMk/>
          <pc:sldMk cId="2910476723" sldId="340"/>
        </pc:sldMkLst>
      </pc:sldChg>
      <pc:sldChg chg="new">
        <pc:chgData name="Ignacio Ricci Cabello" userId="a7fb5467-1e18-49d4-8d11-a0bdc957220d" providerId="ADAL" clId="{25A92CFD-5DCF-42DC-99AE-511DCF6E856E}" dt="2025-06-25T10:22:23.112" v="3" actId="680"/>
        <pc:sldMkLst>
          <pc:docMk/>
          <pc:sldMk cId="527227767" sldId="341"/>
        </pc:sldMkLst>
      </pc:sldChg>
      <pc:sldChg chg="new">
        <pc:chgData name="Ignacio Ricci Cabello" userId="a7fb5467-1e18-49d4-8d11-a0bdc957220d" providerId="ADAL" clId="{25A92CFD-5DCF-42DC-99AE-511DCF6E856E}" dt="2025-06-25T10:22:23.284" v="4" actId="680"/>
        <pc:sldMkLst>
          <pc:docMk/>
          <pc:sldMk cId="33702833" sldId="342"/>
        </pc:sldMkLst>
      </pc:sldChg>
      <pc:sldChg chg="add">
        <pc:chgData name="Ignacio Ricci Cabello" userId="a7fb5467-1e18-49d4-8d11-a0bdc957220d" providerId="ADAL" clId="{25A92CFD-5DCF-42DC-99AE-511DCF6E856E}" dt="2025-06-27T07:25:39.534" v="829"/>
        <pc:sldMkLst>
          <pc:docMk/>
          <pc:sldMk cId="1080411022" sldId="343"/>
        </pc:sldMkLst>
      </pc:sldChg>
      <pc:sldChg chg="addSp delSp modSp add del mod delAnim modAnim">
        <pc:chgData name="Ignacio Ricci Cabello" userId="a7fb5467-1e18-49d4-8d11-a0bdc957220d" providerId="ADAL" clId="{25A92CFD-5DCF-42DC-99AE-511DCF6E856E}" dt="2025-06-27T07:25:34.504" v="828" actId="2696"/>
        <pc:sldMkLst>
          <pc:docMk/>
          <pc:sldMk cId="1467213881" sldId="343"/>
        </pc:sldMkLst>
        <pc:spChg chg="mod">
          <ac:chgData name="Ignacio Ricci Cabello" userId="a7fb5467-1e18-49d4-8d11-a0bdc957220d" providerId="ADAL" clId="{25A92CFD-5DCF-42DC-99AE-511DCF6E856E}" dt="2025-06-25T10:30:07.792" v="64" actId="1076"/>
          <ac:spMkLst>
            <pc:docMk/>
            <pc:sldMk cId="1467213881" sldId="343"/>
            <ac:spMk id="2" creationId="{00000000-0000-0000-0000-000000000000}"/>
          </ac:spMkLst>
        </pc:spChg>
        <pc:spChg chg="del">
          <ac:chgData name="Ignacio Ricci Cabello" userId="a7fb5467-1e18-49d4-8d11-a0bdc957220d" providerId="ADAL" clId="{25A92CFD-5DCF-42DC-99AE-511DCF6E856E}" dt="2025-06-25T10:27:21.627" v="7" actId="478"/>
          <ac:spMkLst>
            <pc:docMk/>
            <pc:sldMk cId="1467213881" sldId="343"/>
            <ac:spMk id="3" creationId="{00000000-0000-0000-0000-000000000000}"/>
          </ac:spMkLst>
        </pc:spChg>
        <pc:spChg chg="del mod">
          <ac:chgData name="Ignacio Ricci Cabello" userId="a7fb5467-1e18-49d4-8d11-a0bdc957220d" providerId="ADAL" clId="{25A92CFD-5DCF-42DC-99AE-511DCF6E856E}" dt="2025-06-25T10:30:27.805" v="70" actId="478"/>
          <ac:spMkLst>
            <pc:docMk/>
            <pc:sldMk cId="1467213881" sldId="343"/>
            <ac:spMk id="6" creationId="{45A17008-7A37-91FA-BA52-D8C67CE4E0A2}"/>
          </ac:spMkLst>
        </pc:spChg>
        <pc:spChg chg="add del mod">
          <ac:chgData name="Ignacio Ricci Cabello" userId="a7fb5467-1e18-49d4-8d11-a0bdc957220d" providerId="ADAL" clId="{25A92CFD-5DCF-42DC-99AE-511DCF6E856E}" dt="2025-06-25T10:27:28.430" v="8" actId="478"/>
          <ac:spMkLst>
            <pc:docMk/>
            <pc:sldMk cId="1467213881" sldId="343"/>
            <ac:spMk id="8" creationId="{E77DDC10-C139-4A78-9E60-A7B6FCCADB30}"/>
          </ac:spMkLst>
        </pc:spChg>
        <pc:picChg chg="del mod">
          <ac:chgData name="Ignacio Ricci Cabello" userId="a7fb5467-1e18-49d4-8d11-a0bdc957220d" providerId="ADAL" clId="{25A92CFD-5DCF-42DC-99AE-511DCF6E856E}" dt="2025-06-25T10:30:26.385" v="69" actId="478"/>
          <ac:picMkLst>
            <pc:docMk/>
            <pc:sldMk cId="1467213881" sldId="343"/>
            <ac:picMk id="9" creationId="{596FB892-CD30-2C28-B3D8-ECACA91EBE18}"/>
          </ac:picMkLst>
        </pc:picChg>
        <pc:picChg chg="add mod">
          <ac:chgData name="Ignacio Ricci Cabello" userId="a7fb5467-1e18-49d4-8d11-a0bdc957220d" providerId="ADAL" clId="{25A92CFD-5DCF-42DC-99AE-511DCF6E856E}" dt="2025-06-25T10:30:32.507" v="72" actId="14100"/>
          <ac:picMkLst>
            <pc:docMk/>
            <pc:sldMk cId="1467213881" sldId="343"/>
            <ac:picMk id="11" creationId="{86CF223A-6725-4DAC-B641-6D605A88E418}"/>
          </ac:picMkLst>
        </pc:picChg>
      </pc:sldChg>
      <pc:sldChg chg="addSp delSp modSp add del mod">
        <pc:chgData name="Ignacio Ricci Cabello" userId="a7fb5467-1e18-49d4-8d11-a0bdc957220d" providerId="ADAL" clId="{25A92CFD-5DCF-42DC-99AE-511DCF6E856E}" dt="2025-06-27T07:25:34.504" v="828" actId="2696"/>
        <pc:sldMkLst>
          <pc:docMk/>
          <pc:sldMk cId="1583497927" sldId="344"/>
        </pc:sldMkLst>
        <pc:spChg chg="mod">
          <ac:chgData name="Ignacio Ricci Cabello" userId="a7fb5467-1e18-49d4-8d11-a0bdc957220d" providerId="ADAL" clId="{25A92CFD-5DCF-42DC-99AE-511DCF6E856E}" dt="2025-06-25T10:34:17.039" v="103" actId="688"/>
          <ac:spMkLst>
            <pc:docMk/>
            <pc:sldMk cId="1583497927" sldId="344"/>
            <ac:spMk id="2" creationId="{00000000-0000-0000-0000-000000000000}"/>
          </ac:spMkLst>
        </pc:spChg>
        <pc:spChg chg="mod">
          <ac:chgData name="Ignacio Ricci Cabello" userId="a7fb5467-1e18-49d4-8d11-a0bdc957220d" providerId="ADAL" clId="{25A92CFD-5DCF-42DC-99AE-511DCF6E856E}" dt="2025-06-25T10:34:19.302" v="104" actId="1076"/>
          <ac:spMkLst>
            <pc:docMk/>
            <pc:sldMk cId="1583497927" sldId="344"/>
            <ac:spMk id="6" creationId="{00000000-0000-0000-0000-000000000000}"/>
          </ac:spMkLst>
        </pc:spChg>
        <pc:spChg chg="mod">
          <ac:chgData name="Ignacio Ricci Cabello" userId="a7fb5467-1e18-49d4-8d11-a0bdc957220d" providerId="ADAL" clId="{25A92CFD-5DCF-42DC-99AE-511DCF6E856E}" dt="2025-06-25T10:34:27.488" v="106" actId="1076"/>
          <ac:spMkLst>
            <pc:docMk/>
            <pc:sldMk cId="1583497927" sldId="344"/>
            <ac:spMk id="7" creationId="{00000000-0000-0000-0000-000000000000}"/>
          </ac:spMkLst>
        </pc:spChg>
        <pc:spChg chg="mod">
          <ac:chgData name="Ignacio Ricci Cabello" userId="a7fb5467-1e18-49d4-8d11-a0bdc957220d" providerId="ADAL" clId="{25A92CFD-5DCF-42DC-99AE-511DCF6E856E}" dt="2025-06-25T10:33:13.918" v="85" actId="1076"/>
          <ac:spMkLst>
            <pc:docMk/>
            <pc:sldMk cId="1583497927" sldId="344"/>
            <ac:spMk id="8" creationId="{00000000-0000-0000-0000-000000000000}"/>
          </ac:spMkLst>
        </pc:spChg>
        <pc:spChg chg="mod">
          <ac:chgData name="Ignacio Ricci Cabello" userId="a7fb5467-1e18-49d4-8d11-a0bdc957220d" providerId="ADAL" clId="{25A92CFD-5DCF-42DC-99AE-511DCF6E856E}" dt="2025-06-25T10:34:05.342" v="98" actId="1076"/>
          <ac:spMkLst>
            <pc:docMk/>
            <pc:sldMk cId="1583497927" sldId="344"/>
            <ac:spMk id="9" creationId="{00000000-0000-0000-0000-000000000000}"/>
          </ac:spMkLst>
        </pc:spChg>
        <pc:spChg chg="mod">
          <ac:chgData name="Ignacio Ricci Cabello" userId="a7fb5467-1e18-49d4-8d11-a0bdc957220d" providerId="ADAL" clId="{25A92CFD-5DCF-42DC-99AE-511DCF6E856E}" dt="2025-06-25T10:33:37.113" v="91" actId="1076"/>
          <ac:spMkLst>
            <pc:docMk/>
            <pc:sldMk cId="1583497927" sldId="344"/>
            <ac:spMk id="10" creationId="{00000000-0000-0000-0000-000000000000}"/>
          </ac:spMkLst>
        </pc:spChg>
        <pc:spChg chg="mod">
          <ac:chgData name="Ignacio Ricci Cabello" userId="a7fb5467-1e18-49d4-8d11-a0bdc957220d" providerId="ADAL" clId="{25A92CFD-5DCF-42DC-99AE-511DCF6E856E}" dt="2025-06-25T10:33:55.122" v="96" actId="1076"/>
          <ac:spMkLst>
            <pc:docMk/>
            <pc:sldMk cId="1583497927" sldId="344"/>
            <ac:spMk id="11" creationId="{00000000-0000-0000-0000-000000000000}"/>
          </ac:spMkLst>
        </pc:spChg>
        <pc:spChg chg="mod">
          <ac:chgData name="Ignacio Ricci Cabello" userId="a7fb5467-1e18-49d4-8d11-a0bdc957220d" providerId="ADAL" clId="{25A92CFD-5DCF-42DC-99AE-511DCF6E856E}" dt="2025-06-25T10:33:43.648" v="93" actId="14100"/>
          <ac:spMkLst>
            <pc:docMk/>
            <pc:sldMk cId="1583497927" sldId="344"/>
            <ac:spMk id="12" creationId="{00000000-0000-0000-0000-000000000000}"/>
          </ac:spMkLst>
        </pc:spChg>
        <pc:spChg chg="mod">
          <ac:chgData name="Ignacio Ricci Cabello" userId="a7fb5467-1e18-49d4-8d11-a0bdc957220d" providerId="ADAL" clId="{25A92CFD-5DCF-42DC-99AE-511DCF6E856E}" dt="2025-06-25T10:34:25.272" v="105" actId="14100"/>
          <ac:spMkLst>
            <pc:docMk/>
            <pc:sldMk cId="1583497927" sldId="344"/>
            <ac:spMk id="13" creationId="{00000000-0000-0000-0000-000000000000}"/>
          </ac:spMkLst>
        </pc:spChg>
        <pc:spChg chg="mod">
          <ac:chgData name="Ignacio Ricci Cabello" userId="a7fb5467-1e18-49d4-8d11-a0bdc957220d" providerId="ADAL" clId="{25A92CFD-5DCF-42DC-99AE-511DCF6E856E}" dt="2025-06-25T10:33:10.519" v="84" actId="1076"/>
          <ac:spMkLst>
            <pc:docMk/>
            <pc:sldMk cId="1583497927" sldId="344"/>
            <ac:spMk id="17" creationId="{00000000-0000-0000-0000-000000000000}"/>
          </ac:spMkLst>
        </pc:spChg>
        <pc:spChg chg="add mod">
          <ac:chgData name="Ignacio Ricci Cabello" userId="a7fb5467-1e18-49d4-8d11-a0bdc957220d" providerId="ADAL" clId="{25A92CFD-5DCF-42DC-99AE-511DCF6E856E}" dt="2025-06-25T10:34:59.916" v="135" actId="1076"/>
          <ac:spMkLst>
            <pc:docMk/>
            <pc:sldMk cId="1583497927" sldId="344"/>
            <ac:spMk id="18" creationId="{2B38F350-8962-4102-8225-6E732B81BD05}"/>
          </ac:spMkLst>
        </pc:spChg>
        <pc:spChg chg="add mod">
          <ac:chgData name="Ignacio Ricci Cabello" userId="a7fb5467-1e18-49d4-8d11-a0bdc957220d" providerId="ADAL" clId="{25A92CFD-5DCF-42DC-99AE-511DCF6E856E}" dt="2025-06-25T10:35:03.324" v="136" actId="1076"/>
          <ac:spMkLst>
            <pc:docMk/>
            <pc:sldMk cId="1583497927" sldId="344"/>
            <ac:spMk id="19" creationId="{ABBBDE66-0B00-4752-B84F-551CFDF86A63}"/>
          </ac:spMkLst>
        </pc:spChg>
        <pc:picChg chg="del">
          <ac:chgData name="Ignacio Ricci Cabello" userId="a7fb5467-1e18-49d4-8d11-a0bdc957220d" providerId="ADAL" clId="{25A92CFD-5DCF-42DC-99AE-511DCF6E856E}" dt="2025-06-25T10:32:27.850" v="75" actId="478"/>
          <ac:picMkLst>
            <pc:docMk/>
            <pc:sldMk cId="1583497927" sldId="344"/>
            <ac:picMk id="3" creationId="{00000000-0000-0000-0000-000000000000}"/>
          </ac:picMkLst>
        </pc:picChg>
        <pc:picChg chg="add mod ord">
          <ac:chgData name="Ignacio Ricci Cabello" userId="a7fb5467-1e18-49d4-8d11-a0bdc957220d" providerId="ADAL" clId="{25A92CFD-5DCF-42DC-99AE-511DCF6E856E}" dt="2025-06-25T10:32:44.283" v="79" actId="1076"/>
          <ac:picMkLst>
            <pc:docMk/>
            <pc:sldMk cId="1583497927" sldId="344"/>
            <ac:picMk id="5" creationId="{A28F4E4F-6D05-4E54-9996-DA3BE6327281}"/>
          </ac:picMkLst>
        </pc:picChg>
      </pc:sldChg>
      <pc:sldChg chg="modSp add mod ord">
        <pc:chgData name="Ignacio Ricci Cabello" userId="a7fb5467-1e18-49d4-8d11-a0bdc957220d" providerId="ADAL" clId="{25A92CFD-5DCF-42DC-99AE-511DCF6E856E}" dt="2025-06-30T05:33:12.663" v="3360" actId="1076"/>
        <pc:sldMkLst>
          <pc:docMk/>
          <pc:sldMk cId="2042435299" sldId="344"/>
        </pc:sldMkLst>
        <pc:spChg chg="mod">
          <ac:chgData name="Ignacio Ricci Cabello" userId="a7fb5467-1e18-49d4-8d11-a0bdc957220d" providerId="ADAL" clId="{25A92CFD-5DCF-42DC-99AE-511DCF6E856E}" dt="2025-06-30T05:33:12.663" v="3360" actId="1076"/>
          <ac:spMkLst>
            <pc:docMk/>
            <pc:sldMk cId="2042435299" sldId="344"/>
            <ac:spMk id="9" creationId="{00000000-0000-0000-0000-000000000000}"/>
          </ac:spMkLst>
        </pc:spChg>
        <pc:spChg chg="mod">
          <ac:chgData name="Ignacio Ricci Cabello" userId="a7fb5467-1e18-49d4-8d11-a0bdc957220d" providerId="ADAL" clId="{25A92CFD-5DCF-42DC-99AE-511DCF6E856E}" dt="2025-06-30T05:33:00.043" v="3358" actId="1076"/>
          <ac:spMkLst>
            <pc:docMk/>
            <pc:sldMk cId="2042435299" sldId="344"/>
            <ac:spMk id="18" creationId="{2B38F350-8962-4102-8225-6E732B81BD05}"/>
          </ac:spMkLst>
        </pc:spChg>
      </pc:sldChg>
      <pc:sldChg chg="addSp delSp modSp new mod">
        <pc:chgData name="Ignacio Ricci Cabello" userId="a7fb5467-1e18-49d4-8d11-a0bdc957220d" providerId="ADAL" clId="{25A92CFD-5DCF-42DC-99AE-511DCF6E856E}" dt="2025-06-27T10:41:02.051" v="2545" actId="1076"/>
        <pc:sldMkLst>
          <pc:docMk/>
          <pc:sldMk cId="209715963" sldId="345"/>
        </pc:sldMkLst>
        <pc:spChg chg="add mod">
          <ac:chgData name="Ignacio Ricci Cabello" userId="a7fb5467-1e18-49d4-8d11-a0bdc957220d" providerId="ADAL" clId="{25A92CFD-5DCF-42DC-99AE-511DCF6E856E}" dt="2025-06-27T10:41:02.051" v="2545" actId="1076"/>
          <ac:spMkLst>
            <pc:docMk/>
            <pc:sldMk cId="209715963" sldId="345"/>
            <ac:spMk id="5" creationId="{5B861FF9-7FB7-4B1D-B47F-8F3CB71C2D71}"/>
          </ac:spMkLst>
        </pc:spChg>
        <pc:spChg chg="add del mod">
          <ac:chgData name="Ignacio Ricci Cabello" userId="a7fb5467-1e18-49d4-8d11-a0bdc957220d" providerId="ADAL" clId="{25A92CFD-5DCF-42DC-99AE-511DCF6E856E}" dt="2025-06-25T10:57:36.680" v="439" actId="478"/>
          <ac:spMkLst>
            <pc:docMk/>
            <pc:sldMk cId="209715963" sldId="345"/>
            <ac:spMk id="10" creationId="{6CC6A163-4CEA-4B31-9A43-F9085E0F6678}"/>
          </ac:spMkLst>
        </pc:spChg>
        <pc:picChg chg="add mod">
          <ac:chgData name="Ignacio Ricci Cabello" userId="a7fb5467-1e18-49d4-8d11-a0bdc957220d" providerId="ADAL" clId="{25A92CFD-5DCF-42DC-99AE-511DCF6E856E}" dt="2025-06-27T09:44:43.832" v="2056" actId="1076"/>
          <ac:picMkLst>
            <pc:docMk/>
            <pc:sldMk cId="209715963" sldId="345"/>
            <ac:picMk id="3" creationId="{79323982-C6ED-431E-BC90-41A81C7724BD}"/>
          </ac:picMkLst>
        </pc:picChg>
        <pc:picChg chg="add del mod">
          <ac:chgData name="Ignacio Ricci Cabello" userId="a7fb5467-1e18-49d4-8d11-a0bdc957220d" providerId="ADAL" clId="{25A92CFD-5DCF-42DC-99AE-511DCF6E856E}" dt="2025-06-25T10:53:37.679" v="346" actId="478"/>
          <ac:picMkLst>
            <pc:docMk/>
            <pc:sldMk cId="209715963" sldId="345"/>
            <ac:picMk id="3" creationId="{DDB763A1-6427-4FCC-B963-64DF1BE2BFEA}"/>
          </ac:picMkLst>
        </pc:picChg>
        <pc:picChg chg="add mod">
          <ac:chgData name="Ignacio Ricci Cabello" userId="a7fb5467-1e18-49d4-8d11-a0bdc957220d" providerId="ADAL" clId="{25A92CFD-5DCF-42DC-99AE-511DCF6E856E}" dt="2025-06-25T10:56:35.701" v="426" actId="1076"/>
          <ac:picMkLst>
            <pc:docMk/>
            <pc:sldMk cId="209715963" sldId="345"/>
            <ac:picMk id="7" creationId="{1E3194B1-49B5-444D-AF66-3A79B3F9A9F5}"/>
          </ac:picMkLst>
        </pc:picChg>
        <pc:picChg chg="add del mod">
          <ac:chgData name="Ignacio Ricci Cabello" userId="a7fb5467-1e18-49d4-8d11-a0bdc957220d" providerId="ADAL" clId="{25A92CFD-5DCF-42DC-99AE-511DCF6E856E}" dt="2025-06-27T09:49:30.669" v="2080" actId="478"/>
          <ac:picMkLst>
            <pc:docMk/>
            <pc:sldMk cId="209715963" sldId="345"/>
            <ac:picMk id="4098" creationId="{C8E53994-179D-4D29-86EA-D3917C1BE760}"/>
          </ac:picMkLst>
        </pc:picChg>
      </pc:sldChg>
      <pc:sldChg chg="addSp new mod">
        <pc:chgData name="Ignacio Ricci Cabello" userId="a7fb5467-1e18-49d4-8d11-a0bdc957220d" providerId="ADAL" clId="{25A92CFD-5DCF-42DC-99AE-511DCF6E856E}" dt="2025-06-25T10:45:28.652" v="314" actId="22"/>
        <pc:sldMkLst>
          <pc:docMk/>
          <pc:sldMk cId="1394204958" sldId="346"/>
        </pc:sldMkLst>
        <pc:picChg chg="add">
          <ac:chgData name="Ignacio Ricci Cabello" userId="a7fb5467-1e18-49d4-8d11-a0bdc957220d" providerId="ADAL" clId="{25A92CFD-5DCF-42DC-99AE-511DCF6E856E}" dt="2025-06-25T10:45:28.652" v="314" actId="22"/>
          <ac:picMkLst>
            <pc:docMk/>
            <pc:sldMk cId="1394204958" sldId="346"/>
            <ac:picMk id="3" creationId="{C9FFB2E7-BE14-440F-97C7-47562B0D4F3B}"/>
          </ac:picMkLst>
        </pc:picChg>
      </pc:sldChg>
      <pc:sldChg chg="addSp modSp new">
        <pc:chgData name="Ignacio Ricci Cabello" userId="a7fb5467-1e18-49d4-8d11-a0bdc957220d" providerId="ADAL" clId="{25A92CFD-5DCF-42DC-99AE-511DCF6E856E}" dt="2025-06-25T10:46:22.377" v="318" actId="1076"/>
        <pc:sldMkLst>
          <pc:docMk/>
          <pc:sldMk cId="3362519721" sldId="347"/>
        </pc:sldMkLst>
        <pc:picChg chg="add mod">
          <ac:chgData name="Ignacio Ricci Cabello" userId="a7fb5467-1e18-49d4-8d11-a0bdc957220d" providerId="ADAL" clId="{25A92CFD-5DCF-42DC-99AE-511DCF6E856E}" dt="2025-06-25T10:46:22.377" v="318" actId="1076"/>
          <ac:picMkLst>
            <pc:docMk/>
            <pc:sldMk cId="3362519721" sldId="347"/>
            <ac:picMk id="1026" creationId="{DAC3BB71-881D-4846-A556-DEBCEF160A2E}"/>
          </ac:picMkLst>
        </pc:picChg>
      </pc:sldChg>
      <pc:sldChg chg="addSp delSp new mod">
        <pc:chgData name="Ignacio Ricci Cabello" userId="a7fb5467-1e18-49d4-8d11-a0bdc957220d" providerId="ADAL" clId="{25A92CFD-5DCF-42DC-99AE-511DCF6E856E}" dt="2025-06-25T10:48:27.675" v="321" actId="22"/>
        <pc:sldMkLst>
          <pc:docMk/>
          <pc:sldMk cId="3134298622" sldId="348"/>
        </pc:sldMkLst>
        <pc:spChg chg="del">
          <ac:chgData name="Ignacio Ricci Cabello" userId="a7fb5467-1e18-49d4-8d11-a0bdc957220d" providerId="ADAL" clId="{25A92CFD-5DCF-42DC-99AE-511DCF6E856E}" dt="2025-06-25T10:48:27.425" v="320" actId="478"/>
          <ac:spMkLst>
            <pc:docMk/>
            <pc:sldMk cId="3134298622" sldId="348"/>
            <ac:spMk id="2" creationId="{C4860E14-9BE4-4E22-9561-7002C8C4CBE4}"/>
          </ac:spMkLst>
        </pc:spChg>
        <pc:spChg chg="del">
          <ac:chgData name="Ignacio Ricci Cabello" userId="a7fb5467-1e18-49d4-8d11-a0bdc957220d" providerId="ADAL" clId="{25A92CFD-5DCF-42DC-99AE-511DCF6E856E}" dt="2025-06-25T10:48:27.425" v="320" actId="478"/>
          <ac:spMkLst>
            <pc:docMk/>
            <pc:sldMk cId="3134298622" sldId="348"/>
            <ac:spMk id="3" creationId="{27C6D818-18B1-44CC-930A-8D802059CBAA}"/>
          </ac:spMkLst>
        </pc:spChg>
        <pc:spChg chg="del">
          <ac:chgData name="Ignacio Ricci Cabello" userId="a7fb5467-1e18-49d4-8d11-a0bdc957220d" providerId="ADAL" clId="{25A92CFD-5DCF-42DC-99AE-511DCF6E856E}" dt="2025-06-25T10:48:27.425" v="320" actId="478"/>
          <ac:spMkLst>
            <pc:docMk/>
            <pc:sldMk cId="3134298622" sldId="348"/>
            <ac:spMk id="4" creationId="{434D45B0-9CE0-4B5F-B76E-D5A74443E402}"/>
          </ac:spMkLst>
        </pc:spChg>
        <pc:picChg chg="add">
          <ac:chgData name="Ignacio Ricci Cabello" userId="a7fb5467-1e18-49d4-8d11-a0bdc957220d" providerId="ADAL" clId="{25A92CFD-5DCF-42DC-99AE-511DCF6E856E}" dt="2025-06-25T10:48:27.675" v="321" actId="22"/>
          <ac:picMkLst>
            <pc:docMk/>
            <pc:sldMk cId="3134298622" sldId="348"/>
            <ac:picMk id="6" creationId="{BEF1A6D3-FFFA-4604-841B-F81CC363BDA0}"/>
          </ac:picMkLst>
        </pc:picChg>
      </pc:sldChg>
      <pc:sldChg chg="addSp delSp modSp new del mod">
        <pc:chgData name="Ignacio Ricci Cabello" userId="a7fb5467-1e18-49d4-8d11-a0bdc957220d" providerId="ADAL" clId="{25A92CFD-5DCF-42DC-99AE-511DCF6E856E}" dt="2025-06-27T09:50:06.639" v="2082" actId="2696"/>
        <pc:sldMkLst>
          <pc:docMk/>
          <pc:sldMk cId="777901390" sldId="349"/>
        </pc:sldMkLst>
        <pc:spChg chg="add mod">
          <ac:chgData name="Ignacio Ricci Cabello" userId="a7fb5467-1e18-49d4-8d11-a0bdc957220d" providerId="ADAL" clId="{25A92CFD-5DCF-42DC-99AE-511DCF6E856E}" dt="2025-06-27T09:47:38.609" v="2075" actId="113"/>
          <ac:spMkLst>
            <pc:docMk/>
            <pc:sldMk cId="777901390" sldId="349"/>
            <ac:spMk id="7" creationId="{2037BFC5-1CB7-4D55-9F8A-0D0132D86CF7}"/>
          </ac:spMkLst>
        </pc:spChg>
        <pc:picChg chg="add del mod">
          <ac:chgData name="Ignacio Ricci Cabello" userId="a7fb5467-1e18-49d4-8d11-a0bdc957220d" providerId="ADAL" clId="{25A92CFD-5DCF-42DC-99AE-511DCF6E856E}" dt="2025-06-25T10:50:36.678" v="325" actId="478"/>
          <ac:picMkLst>
            <pc:docMk/>
            <pc:sldMk cId="777901390" sldId="349"/>
            <ac:picMk id="3" creationId="{FC87BA96-5208-4FFE-80C7-3580B5D77D3F}"/>
          </ac:picMkLst>
        </pc:picChg>
        <pc:picChg chg="add mod">
          <ac:chgData name="Ignacio Ricci Cabello" userId="a7fb5467-1e18-49d4-8d11-a0bdc957220d" providerId="ADAL" clId="{25A92CFD-5DCF-42DC-99AE-511DCF6E856E}" dt="2025-06-25T10:59:22.314" v="455" actId="1076"/>
          <ac:picMkLst>
            <pc:docMk/>
            <pc:sldMk cId="777901390" sldId="349"/>
            <ac:picMk id="5" creationId="{91256C31-83D7-4BE2-AC20-DF2165B3FEA4}"/>
          </ac:picMkLst>
        </pc:picChg>
      </pc:sldChg>
      <pc:sldChg chg="addSp delSp modSp add mod">
        <pc:chgData name="Ignacio Ricci Cabello" userId="a7fb5467-1e18-49d4-8d11-a0bdc957220d" providerId="ADAL" clId="{25A92CFD-5DCF-42DC-99AE-511DCF6E856E}" dt="2025-06-30T05:04:49.393" v="3151" actId="113"/>
        <pc:sldMkLst>
          <pc:docMk/>
          <pc:sldMk cId="840115378" sldId="349"/>
        </pc:sldMkLst>
        <pc:spChg chg="mod">
          <ac:chgData name="Ignacio Ricci Cabello" userId="a7fb5467-1e18-49d4-8d11-a0bdc957220d" providerId="ADAL" clId="{25A92CFD-5DCF-42DC-99AE-511DCF6E856E}" dt="2025-06-30T05:04:49.393" v="3151" actId="113"/>
          <ac:spMkLst>
            <pc:docMk/>
            <pc:sldMk cId="840115378" sldId="349"/>
            <ac:spMk id="7" creationId="{2037BFC5-1CB7-4D55-9F8A-0D0132D86CF7}"/>
          </ac:spMkLst>
        </pc:spChg>
        <pc:picChg chg="add mod">
          <ac:chgData name="Ignacio Ricci Cabello" userId="a7fb5467-1e18-49d4-8d11-a0bdc957220d" providerId="ADAL" clId="{25A92CFD-5DCF-42DC-99AE-511DCF6E856E}" dt="2025-06-27T10:39:53.460" v="2544" actId="1076"/>
          <ac:picMkLst>
            <pc:docMk/>
            <pc:sldMk cId="840115378" sldId="349"/>
            <ac:picMk id="3" creationId="{AC5DA4D9-29E2-4008-AC85-7C95F5F64D16}"/>
          </ac:picMkLst>
        </pc:picChg>
        <pc:picChg chg="del">
          <ac:chgData name="Ignacio Ricci Cabello" userId="a7fb5467-1e18-49d4-8d11-a0bdc957220d" providerId="ADAL" clId="{25A92CFD-5DCF-42DC-99AE-511DCF6E856E}" dt="2025-06-27T10:39:44.409" v="2539" actId="478"/>
          <ac:picMkLst>
            <pc:docMk/>
            <pc:sldMk cId="840115378" sldId="349"/>
            <ac:picMk id="5" creationId="{91256C31-83D7-4BE2-AC20-DF2165B3FEA4}"/>
          </ac:picMkLst>
        </pc:picChg>
      </pc:sldChg>
      <pc:sldChg chg="add">
        <pc:chgData name="Ignacio Ricci Cabello" userId="a7fb5467-1e18-49d4-8d11-a0bdc957220d" providerId="ADAL" clId="{25A92CFD-5DCF-42DC-99AE-511DCF6E856E}" dt="2025-06-27T09:50:17.098" v="2083"/>
        <pc:sldMkLst>
          <pc:docMk/>
          <pc:sldMk cId="1048550422" sldId="350"/>
        </pc:sldMkLst>
      </pc:sldChg>
      <pc:sldChg chg="addSp new del">
        <pc:chgData name="Ignacio Ricci Cabello" userId="a7fb5467-1e18-49d4-8d11-a0bdc957220d" providerId="ADAL" clId="{25A92CFD-5DCF-42DC-99AE-511DCF6E856E}" dt="2025-06-27T09:50:06.639" v="2082" actId="2696"/>
        <pc:sldMkLst>
          <pc:docMk/>
          <pc:sldMk cId="2354799833" sldId="350"/>
        </pc:sldMkLst>
        <pc:picChg chg="add">
          <ac:chgData name="Ignacio Ricci Cabello" userId="a7fb5467-1e18-49d4-8d11-a0bdc957220d" providerId="ADAL" clId="{25A92CFD-5DCF-42DC-99AE-511DCF6E856E}" dt="2025-06-25T10:51:50.099" v="341"/>
          <ac:picMkLst>
            <pc:docMk/>
            <pc:sldMk cId="2354799833" sldId="350"/>
            <ac:picMk id="2050" creationId="{92FEEE02-7A83-4EBC-BAC0-4EC19345096E}"/>
          </ac:picMkLst>
        </pc:picChg>
      </pc:sldChg>
      <pc:sldChg chg="addSp new del">
        <pc:chgData name="Ignacio Ricci Cabello" userId="a7fb5467-1e18-49d4-8d11-a0bdc957220d" providerId="ADAL" clId="{25A92CFD-5DCF-42DC-99AE-511DCF6E856E}" dt="2025-06-27T09:50:06.639" v="2082" actId="2696"/>
        <pc:sldMkLst>
          <pc:docMk/>
          <pc:sldMk cId="2110318815" sldId="351"/>
        </pc:sldMkLst>
        <pc:picChg chg="add">
          <ac:chgData name="Ignacio Ricci Cabello" userId="a7fb5467-1e18-49d4-8d11-a0bdc957220d" providerId="ADAL" clId="{25A92CFD-5DCF-42DC-99AE-511DCF6E856E}" dt="2025-06-25T10:52:31.622" v="343"/>
          <ac:picMkLst>
            <pc:docMk/>
            <pc:sldMk cId="2110318815" sldId="351"/>
            <ac:picMk id="3074" creationId="{162B158B-6684-49FE-9A49-0508FE725C15}"/>
          </ac:picMkLst>
        </pc:picChg>
      </pc:sldChg>
      <pc:sldChg chg="add">
        <pc:chgData name="Ignacio Ricci Cabello" userId="a7fb5467-1e18-49d4-8d11-a0bdc957220d" providerId="ADAL" clId="{25A92CFD-5DCF-42DC-99AE-511DCF6E856E}" dt="2025-06-27T09:50:17.098" v="2083"/>
        <pc:sldMkLst>
          <pc:docMk/>
          <pc:sldMk cId="3840671186" sldId="351"/>
        </pc:sldMkLst>
      </pc:sldChg>
      <pc:sldChg chg="delSp modSp add del mod">
        <pc:chgData name="Ignacio Ricci Cabello" userId="a7fb5467-1e18-49d4-8d11-a0bdc957220d" providerId="ADAL" clId="{25A92CFD-5DCF-42DC-99AE-511DCF6E856E}" dt="2025-06-25T10:57:20.325" v="438" actId="47"/>
        <pc:sldMkLst>
          <pc:docMk/>
          <pc:sldMk cId="1598715520" sldId="352"/>
        </pc:sldMkLst>
        <pc:spChg chg="del">
          <ac:chgData name="Ignacio Ricci Cabello" userId="a7fb5467-1e18-49d4-8d11-a0bdc957220d" providerId="ADAL" clId="{25A92CFD-5DCF-42DC-99AE-511DCF6E856E}" dt="2025-06-25T10:56:58.889" v="429" actId="478"/>
          <ac:spMkLst>
            <pc:docMk/>
            <pc:sldMk cId="1598715520" sldId="352"/>
            <ac:spMk id="5" creationId="{5B861FF9-7FB7-4B1D-B47F-8F3CB71C2D71}"/>
          </ac:spMkLst>
        </pc:spChg>
        <pc:spChg chg="mod">
          <ac:chgData name="Ignacio Ricci Cabello" userId="a7fb5467-1e18-49d4-8d11-a0bdc957220d" providerId="ADAL" clId="{25A92CFD-5DCF-42DC-99AE-511DCF6E856E}" dt="2025-06-25T10:57:15.906" v="437" actId="14100"/>
          <ac:spMkLst>
            <pc:docMk/>
            <pc:sldMk cId="1598715520" sldId="352"/>
            <ac:spMk id="10" creationId="{6CC6A163-4CEA-4B31-9A43-F9085E0F6678}"/>
          </ac:spMkLst>
        </pc:spChg>
      </pc:sldChg>
      <pc:sldChg chg="addSp delSp modSp new mod ord setBg">
        <pc:chgData name="Ignacio Ricci Cabello" userId="a7fb5467-1e18-49d4-8d11-a0bdc957220d" providerId="ADAL" clId="{25A92CFD-5DCF-42DC-99AE-511DCF6E856E}" dt="2025-06-30T05:03:18.656" v="3140" actId="113"/>
        <pc:sldMkLst>
          <pc:docMk/>
          <pc:sldMk cId="2686072893" sldId="352"/>
        </pc:sldMkLst>
        <pc:spChg chg="add">
          <ac:chgData name="Ignacio Ricci Cabello" userId="a7fb5467-1e18-49d4-8d11-a0bdc957220d" providerId="ADAL" clId="{25A92CFD-5DCF-42DC-99AE-511DCF6E856E}" dt="2025-06-25T11:02:15.062" v="461"/>
          <ac:spMkLst>
            <pc:docMk/>
            <pc:sldMk cId="2686072893" sldId="352"/>
            <ac:spMk id="2" creationId="{2A852861-AA08-4C06-B913-2082F156A211}"/>
          </ac:spMkLst>
        </pc:spChg>
        <pc:spChg chg="add mod">
          <ac:chgData name="Ignacio Ricci Cabello" userId="a7fb5467-1e18-49d4-8d11-a0bdc957220d" providerId="ADAL" clId="{25A92CFD-5DCF-42DC-99AE-511DCF6E856E}" dt="2025-06-30T05:03:18.656" v="3140" actId="113"/>
          <ac:spMkLst>
            <pc:docMk/>
            <pc:sldMk cId="2686072893" sldId="352"/>
            <ac:spMk id="6" creationId="{1B9AC378-F8D4-42B1-9C2D-4952388C09BC}"/>
          </ac:spMkLst>
        </pc:spChg>
        <pc:picChg chg="add mod">
          <ac:chgData name="Ignacio Ricci Cabello" userId="a7fb5467-1e18-49d4-8d11-a0bdc957220d" providerId="ADAL" clId="{25A92CFD-5DCF-42DC-99AE-511DCF6E856E}" dt="2025-06-27T09:45:59.106" v="2065" actId="1076"/>
          <ac:picMkLst>
            <pc:docMk/>
            <pc:sldMk cId="2686072893" sldId="352"/>
            <ac:picMk id="4" creationId="{B4BEE951-7DBC-4DE2-8125-89EB50398555}"/>
          </ac:picMkLst>
        </pc:picChg>
        <pc:picChg chg="add mod">
          <ac:chgData name="Ignacio Ricci Cabello" userId="a7fb5467-1e18-49d4-8d11-a0bdc957220d" providerId="ADAL" clId="{25A92CFD-5DCF-42DC-99AE-511DCF6E856E}" dt="2025-06-30T05:02:35.194" v="3137"/>
          <ac:picMkLst>
            <pc:docMk/>
            <pc:sldMk cId="2686072893" sldId="352"/>
            <ac:picMk id="7" creationId="{017463B0-2762-4D6C-A03C-AF9AA2D974AC}"/>
          </ac:picMkLst>
        </pc:picChg>
        <pc:picChg chg="add mod">
          <ac:chgData name="Ignacio Ricci Cabello" userId="a7fb5467-1e18-49d4-8d11-a0bdc957220d" providerId="ADAL" clId="{25A92CFD-5DCF-42DC-99AE-511DCF6E856E}" dt="2025-06-30T05:02:35.194" v="3137"/>
          <ac:picMkLst>
            <pc:docMk/>
            <pc:sldMk cId="2686072893" sldId="352"/>
            <ac:picMk id="8" creationId="{5078DA50-8DBF-4377-AFC5-4DCF9BEC1E54}"/>
          </ac:picMkLst>
        </pc:picChg>
        <pc:picChg chg="add del mod">
          <ac:chgData name="Ignacio Ricci Cabello" userId="a7fb5467-1e18-49d4-8d11-a0bdc957220d" providerId="ADAL" clId="{25A92CFD-5DCF-42DC-99AE-511DCF6E856E}" dt="2025-06-27T09:45:54.316" v="2063" actId="478"/>
          <ac:picMkLst>
            <pc:docMk/>
            <pc:sldMk cId="2686072893" sldId="352"/>
            <ac:picMk id="5122" creationId="{D638EB8C-8281-4155-82FC-EC6213CDC326}"/>
          </ac:picMkLst>
        </pc:picChg>
        <pc:picChg chg="add">
          <ac:chgData name="Ignacio Ricci Cabello" userId="a7fb5467-1e18-49d4-8d11-a0bdc957220d" providerId="ADAL" clId="{25A92CFD-5DCF-42DC-99AE-511DCF6E856E}" dt="2025-06-25T11:02:15.062" v="461"/>
          <ac:picMkLst>
            <pc:docMk/>
            <pc:sldMk cId="2686072893" sldId="352"/>
            <ac:picMk id="5124" creationId="{5CA82191-8056-4931-945B-AD399E0F5008}"/>
          </ac:picMkLst>
        </pc:picChg>
      </pc:sldChg>
      <pc:sldChg chg="addSp delSp modSp new mod ord">
        <pc:chgData name="Ignacio Ricci Cabello" userId="a7fb5467-1e18-49d4-8d11-a0bdc957220d" providerId="ADAL" clId="{25A92CFD-5DCF-42DC-99AE-511DCF6E856E}" dt="2025-06-27T10:37:06.171" v="2531" actId="1076"/>
        <pc:sldMkLst>
          <pc:docMk/>
          <pc:sldMk cId="990798471" sldId="353"/>
        </pc:sldMkLst>
        <pc:picChg chg="add del">
          <ac:chgData name="Ignacio Ricci Cabello" userId="a7fb5467-1e18-49d4-8d11-a0bdc957220d" providerId="ADAL" clId="{25A92CFD-5DCF-42DC-99AE-511DCF6E856E}" dt="2025-06-27T10:37:00.105" v="2528" actId="478"/>
          <ac:picMkLst>
            <pc:docMk/>
            <pc:sldMk cId="990798471" sldId="353"/>
            <ac:picMk id="3" creationId="{47ECEA9D-7947-499F-BF42-A6E45F0A2B81}"/>
          </ac:picMkLst>
        </pc:picChg>
        <pc:picChg chg="add mod">
          <ac:chgData name="Ignacio Ricci Cabello" userId="a7fb5467-1e18-49d4-8d11-a0bdc957220d" providerId="ADAL" clId="{25A92CFD-5DCF-42DC-99AE-511DCF6E856E}" dt="2025-06-27T10:37:06.171" v="2531" actId="1076"/>
          <ac:picMkLst>
            <pc:docMk/>
            <pc:sldMk cId="990798471" sldId="353"/>
            <ac:picMk id="4" creationId="{F9429EDB-871A-4554-AF73-19A80E5920BF}"/>
          </ac:picMkLst>
        </pc:picChg>
      </pc:sldChg>
      <pc:sldChg chg="addSp delSp modSp new mod ord">
        <pc:chgData name="Ignacio Ricci Cabello" userId="a7fb5467-1e18-49d4-8d11-a0bdc957220d" providerId="ADAL" clId="{25A92CFD-5DCF-42DC-99AE-511DCF6E856E}" dt="2025-06-27T10:38:39.683" v="2538" actId="1076"/>
        <pc:sldMkLst>
          <pc:docMk/>
          <pc:sldMk cId="2835845117" sldId="354"/>
        </pc:sldMkLst>
        <pc:picChg chg="add mod">
          <ac:chgData name="Ignacio Ricci Cabello" userId="a7fb5467-1e18-49d4-8d11-a0bdc957220d" providerId="ADAL" clId="{25A92CFD-5DCF-42DC-99AE-511DCF6E856E}" dt="2025-06-27T10:38:39.683" v="2538" actId="1076"/>
          <ac:picMkLst>
            <pc:docMk/>
            <pc:sldMk cId="2835845117" sldId="354"/>
            <ac:picMk id="3" creationId="{99D6CA7B-A2D8-4AC7-96B5-367939078C59}"/>
          </ac:picMkLst>
        </pc:picChg>
        <pc:picChg chg="add del">
          <ac:chgData name="Ignacio Ricci Cabello" userId="a7fb5467-1e18-49d4-8d11-a0bdc957220d" providerId="ADAL" clId="{25A92CFD-5DCF-42DC-99AE-511DCF6E856E}" dt="2025-06-27T10:38:29.327" v="2532" actId="478"/>
          <ac:picMkLst>
            <pc:docMk/>
            <pc:sldMk cId="2835845117" sldId="354"/>
            <ac:picMk id="6146" creationId="{4AB393B5-2F4C-47CF-A50C-FB72F2DE31C7}"/>
          </ac:picMkLst>
        </pc:picChg>
      </pc:sldChg>
      <pc:sldChg chg="addSp modSp new mod modAnim">
        <pc:chgData name="Ignacio Ricci Cabello" userId="a7fb5467-1e18-49d4-8d11-a0bdc957220d" providerId="ADAL" clId="{25A92CFD-5DCF-42DC-99AE-511DCF6E856E}" dt="2025-06-25T11:38:50.195" v="507" actId="1076"/>
        <pc:sldMkLst>
          <pc:docMk/>
          <pc:sldMk cId="1404313657" sldId="355"/>
        </pc:sldMkLst>
        <pc:picChg chg="add mod">
          <ac:chgData name="Ignacio Ricci Cabello" userId="a7fb5467-1e18-49d4-8d11-a0bdc957220d" providerId="ADAL" clId="{25A92CFD-5DCF-42DC-99AE-511DCF6E856E}" dt="2025-06-25T11:38:50.195" v="507" actId="1076"/>
          <ac:picMkLst>
            <pc:docMk/>
            <pc:sldMk cId="1404313657" sldId="355"/>
            <ac:picMk id="2" creationId="{2D6736BA-F5DE-4285-BC3C-57F3386FD34F}"/>
          </ac:picMkLst>
        </pc:picChg>
      </pc:sldChg>
      <pc:sldChg chg="addSp delSp modSp new mod">
        <pc:chgData name="Ignacio Ricci Cabello" userId="a7fb5467-1e18-49d4-8d11-a0bdc957220d" providerId="ADAL" clId="{25A92CFD-5DCF-42DC-99AE-511DCF6E856E}" dt="2025-06-25T11:45:20.513" v="552" actId="114"/>
        <pc:sldMkLst>
          <pc:docMk/>
          <pc:sldMk cId="2787722594" sldId="356"/>
        </pc:sldMkLst>
        <pc:spChg chg="mod">
          <ac:chgData name="Ignacio Ricci Cabello" userId="a7fb5467-1e18-49d4-8d11-a0bdc957220d" providerId="ADAL" clId="{25A92CFD-5DCF-42DC-99AE-511DCF6E856E}" dt="2025-06-25T11:43:47.382" v="538" actId="20577"/>
          <ac:spMkLst>
            <pc:docMk/>
            <pc:sldMk cId="2787722594" sldId="356"/>
            <ac:spMk id="2" creationId="{D9B152E2-DA91-4307-9CD7-DB0DA5AC3149}"/>
          </ac:spMkLst>
        </pc:spChg>
        <pc:spChg chg="mod">
          <ac:chgData name="Ignacio Ricci Cabello" userId="a7fb5467-1e18-49d4-8d11-a0bdc957220d" providerId="ADAL" clId="{25A92CFD-5DCF-42DC-99AE-511DCF6E856E}" dt="2025-06-25T11:44:01.542" v="540" actId="20577"/>
          <ac:spMkLst>
            <pc:docMk/>
            <pc:sldMk cId="2787722594" sldId="356"/>
            <ac:spMk id="3" creationId="{9959D2BE-352A-4704-8761-8097C120D756}"/>
          </ac:spMkLst>
        </pc:spChg>
        <pc:spChg chg="add mod">
          <ac:chgData name="Ignacio Ricci Cabello" userId="a7fb5467-1e18-49d4-8d11-a0bdc957220d" providerId="ADAL" clId="{25A92CFD-5DCF-42DC-99AE-511DCF6E856E}" dt="2025-06-25T11:45:20.513" v="552" actId="114"/>
          <ac:spMkLst>
            <pc:docMk/>
            <pc:sldMk cId="2787722594" sldId="356"/>
            <ac:spMk id="4" creationId="{7475FE3B-7CB7-465F-8B67-039A916217DD}"/>
          </ac:spMkLst>
        </pc:spChg>
        <pc:spChg chg="add del mod">
          <ac:chgData name="Ignacio Ricci Cabello" userId="a7fb5467-1e18-49d4-8d11-a0bdc957220d" providerId="ADAL" clId="{25A92CFD-5DCF-42DC-99AE-511DCF6E856E}" dt="2025-06-25T11:45:06.905" v="549"/>
          <ac:spMkLst>
            <pc:docMk/>
            <pc:sldMk cId="2787722594" sldId="356"/>
            <ac:spMk id="5" creationId="{A9C80B03-DA75-4298-8D47-1B66C1D17C98}"/>
          </ac:spMkLst>
        </pc:spChg>
        <pc:picChg chg="add mod">
          <ac:chgData name="Ignacio Ricci Cabello" userId="a7fb5467-1e18-49d4-8d11-a0bdc957220d" providerId="ADAL" clId="{25A92CFD-5DCF-42DC-99AE-511DCF6E856E}" dt="2025-06-25T11:45:13.900" v="551" actId="1076"/>
          <ac:picMkLst>
            <pc:docMk/>
            <pc:sldMk cId="2787722594" sldId="356"/>
            <ac:picMk id="8195" creationId="{F33AAD3E-CAC7-45DA-8A3A-9AAEE91F1345}"/>
          </ac:picMkLst>
        </pc:picChg>
      </pc:sldChg>
      <pc:sldChg chg="addSp modSp new mod">
        <pc:chgData name="Ignacio Ricci Cabello" userId="a7fb5467-1e18-49d4-8d11-a0bdc957220d" providerId="ADAL" clId="{25A92CFD-5DCF-42DC-99AE-511DCF6E856E}" dt="2025-06-25T11:47:31.702" v="556" actId="1076"/>
        <pc:sldMkLst>
          <pc:docMk/>
          <pc:sldMk cId="3909045855" sldId="357"/>
        </pc:sldMkLst>
        <pc:picChg chg="add mod">
          <ac:chgData name="Ignacio Ricci Cabello" userId="a7fb5467-1e18-49d4-8d11-a0bdc957220d" providerId="ADAL" clId="{25A92CFD-5DCF-42DC-99AE-511DCF6E856E}" dt="2025-06-25T11:47:31.702" v="556" actId="1076"/>
          <ac:picMkLst>
            <pc:docMk/>
            <pc:sldMk cId="3909045855" sldId="357"/>
            <ac:picMk id="3" creationId="{00A2699F-CF84-4C29-8CD5-8D4339ADF885}"/>
          </ac:picMkLst>
        </pc:picChg>
      </pc:sldChg>
      <pc:sldChg chg="addSp delSp modSp new mod">
        <pc:chgData name="Ignacio Ricci Cabello" userId="a7fb5467-1e18-49d4-8d11-a0bdc957220d" providerId="ADAL" clId="{25A92CFD-5DCF-42DC-99AE-511DCF6E856E}" dt="2025-06-25T11:52:27.626" v="568" actId="15"/>
        <pc:sldMkLst>
          <pc:docMk/>
          <pc:sldMk cId="775750925" sldId="358"/>
        </pc:sldMkLst>
        <pc:spChg chg="mod">
          <ac:chgData name="Ignacio Ricci Cabello" userId="a7fb5467-1e18-49d4-8d11-a0bdc957220d" providerId="ADAL" clId="{25A92CFD-5DCF-42DC-99AE-511DCF6E856E}" dt="2025-06-25T11:49:54.437" v="565" actId="6549"/>
          <ac:spMkLst>
            <pc:docMk/>
            <pc:sldMk cId="775750925" sldId="358"/>
            <ac:spMk id="2" creationId="{E4F26EEF-3256-4832-A449-17805A72C30E}"/>
          </ac:spMkLst>
        </pc:spChg>
        <pc:spChg chg="del">
          <ac:chgData name="Ignacio Ricci Cabello" userId="a7fb5467-1e18-49d4-8d11-a0bdc957220d" providerId="ADAL" clId="{25A92CFD-5DCF-42DC-99AE-511DCF6E856E}" dt="2025-06-25T11:52:14.702" v="566"/>
          <ac:spMkLst>
            <pc:docMk/>
            <pc:sldMk cId="775750925" sldId="358"/>
            <ac:spMk id="3" creationId="{F67B1851-5AAD-44F5-BC99-E6E531BC7330}"/>
          </ac:spMkLst>
        </pc:spChg>
        <pc:spChg chg="add mod">
          <ac:chgData name="Ignacio Ricci Cabello" userId="a7fb5467-1e18-49d4-8d11-a0bdc957220d" providerId="ADAL" clId="{25A92CFD-5DCF-42DC-99AE-511DCF6E856E}" dt="2025-06-25T11:52:27.626" v="568" actId="15"/>
          <ac:spMkLst>
            <pc:docMk/>
            <pc:sldMk cId="775750925" sldId="358"/>
            <ac:spMk id="4" creationId="{E66679F0-0897-4D5D-860D-936E8914D813}"/>
          </ac:spMkLst>
        </pc:spChg>
      </pc:sldChg>
      <pc:sldChg chg="addSp delSp modSp new del mod modClrScheme chgLayout">
        <pc:chgData name="Ignacio Ricci Cabello" userId="a7fb5467-1e18-49d4-8d11-a0bdc957220d" providerId="ADAL" clId="{25A92CFD-5DCF-42DC-99AE-511DCF6E856E}" dt="2025-06-27T08:52:12.959" v="1810" actId="47"/>
        <pc:sldMkLst>
          <pc:docMk/>
          <pc:sldMk cId="423098349" sldId="359"/>
        </pc:sldMkLst>
        <pc:spChg chg="del mod ord">
          <ac:chgData name="Ignacio Ricci Cabello" userId="a7fb5467-1e18-49d4-8d11-a0bdc957220d" providerId="ADAL" clId="{25A92CFD-5DCF-42DC-99AE-511DCF6E856E}" dt="2025-06-25T11:56:20.836" v="570" actId="700"/>
          <ac:spMkLst>
            <pc:docMk/>
            <pc:sldMk cId="423098349" sldId="359"/>
            <ac:spMk id="2" creationId="{7D8F0767-B7DF-428C-A219-F3F710326E73}"/>
          </ac:spMkLst>
        </pc:spChg>
        <pc:spChg chg="del mod ord">
          <ac:chgData name="Ignacio Ricci Cabello" userId="a7fb5467-1e18-49d4-8d11-a0bdc957220d" providerId="ADAL" clId="{25A92CFD-5DCF-42DC-99AE-511DCF6E856E}" dt="2025-06-25T11:56:20.836" v="570" actId="700"/>
          <ac:spMkLst>
            <pc:docMk/>
            <pc:sldMk cId="423098349" sldId="359"/>
            <ac:spMk id="3" creationId="{B8F18516-293A-4107-B4CE-783D65A50B66}"/>
          </ac:spMkLst>
        </pc:spChg>
        <pc:spChg chg="add mod ord">
          <ac:chgData name="Ignacio Ricci Cabello" userId="a7fb5467-1e18-49d4-8d11-a0bdc957220d" providerId="ADAL" clId="{25A92CFD-5DCF-42DC-99AE-511DCF6E856E}" dt="2025-06-25T11:56:28.266" v="571"/>
          <ac:spMkLst>
            <pc:docMk/>
            <pc:sldMk cId="423098349" sldId="359"/>
            <ac:spMk id="4" creationId="{1D20C8CE-DBAE-4746-80F9-79FE65B5C706}"/>
          </ac:spMkLst>
        </pc:spChg>
        <pc:spChg chg="add mod ord">
          <ac:chgData name="Ignacio Ricci Cabello" userId="a7fb5467-1e18-49d4-8d11-a0bdc957220d" providerId="ADAL" clId="{25A92CFD-5DCF-42DC-99AE-511DCF6E856E}" dt="2025-06-25T11:59:33.669" v="628" actId="1035"/>
          <ac:spMkLst>
            <pc:docMk/>
            <pc:sldMk cId="423098349" sldId="359"/>
            <ac:spMk id="5" creationId="{33781483-F0CD-428D-AF3F-42208158338F}"/>
          </ac:spMkLst>
        </pc:spChg>
        <pc:graphicFrameChg chg="add mod modGraphic">
          <ac:chgData name="Ignacio Ricci Cabello" userId="a7fb5467-1e18-49d4-8d11-a0bdc957220d" providerId="ADAL" clId="{25A92CFD-5DCF-42DC-99AE-511DCF6E856E}" dt="2025-06-27T07:33:03.078" v="899" actId="20577"/>
          <ac:graphicFrameMkLst>
            <pc:docMk/>
            <pc:sldMk cId="423098349" sldId="359"/>
            <ac:graphicFrameMk id="6" creationId="{B6548965-AB20-47BF-B68D-6A1D34007E69}"/>
          </ac:graphicFrameMkLst>
        </pc:graphicFrameChg>
      </pc:sldChg>
      <pc:sldChg chg="addSp modSp mod">
        <pc:chgData name="Ignacio Ricci Cabello" userId="a7fb5467-1e18-49d4-8d11-a0bdc957220d" providerId="ADAL" clId="{25A92CFD-5DCF-42DC-99AE-511DCF6E856E}" dt="2025-06-27T10:03:53.675" v="2098" actId="14100"/>
        <pc:sldMkLst>
          <pc:docMk/>
          <pc:sldMk cId="3689010230" sldId="360"/>
        </pc:sldMkLst>
        <pc:spChg chg="mod">
          <ac:chgData name="Ignacio Ricci Cabello" userId="a7fb5467-1e18-49d4-8d11-a0bdc957220d" providerId="ADAL" clId="{25A92CFD-5DCF-42DC-99AE-511DCF6E856E}" dt="2025-06-27T10:03:53.675" v="2098" actId="14100"/>
          <ac:spMkLst>
            <pc:docMk/>
            <pc:sldMk cId="3689010230" sldId="360"/>
            <ac:spMk id="3" creationId="{00000000-0000-0000-0000-000000000000}"/>
          </ac:spMkLst>
        </pc:spChg>
        <pc:picChg chg="add mod">
          <ac:chgData name="Ignacio Ricci Cabello" userId="a7fb5467-1e18-49d4-8d11-a0bdc957220d" providerId="ADAL" clId="{25A92CFD-5DCF-42DC-99AE-511DCF6E856E}" dt="2025-06-27T07:48:04.008" v="1364"/>
          <ac:picMkLst>
            <pc:docMk/>
            <pc:sldMk cId="3689010230" sldId="360"/>
            <ac:picMk id="4" creationId="{EE81ECEF-5844-4BE2-9F47-24AB63F5FD4C}"/>
          </ac:picMkLst>
        </pc:picChg>
        <pc:picChg chg="mod">
          <ac:chgData name="Ignacio Ricci Cabello" userId="a7fb5467-1e18-49d4-8d11-a0bdc957220d" providerId="ADAL" clId="{25A92CFD-5DCF-42DC-99AE-511DCF6E856E}" dt="2025-06-27T10:03:26.551" v="2089" actId="1076"/>
          <ac:picMkLst>
            <pc:docMk/>
            <pc:sldMk cId="3689010230" sldId="360"/>
            <ac:picMk id="5" creationId="{00000000-0000-0000-0000-000000000000}"/>
          </ac:picMkLst>
        </pc:picChg>
        <pc:picChg chg="add mod">
          <ac:chgData name="Ignacio Ricci Cabello" userId="a7fb5467-1e18-49d4-8d11-a0bdc957220d" providerId="ADAL" clId="{25A92CFD-5DCF-42DC-99AE-511DCF6E856E}" dt="2025-06-27T07:48:04.008" v="1364"/>
          <ac:picMkLst>
            <pc:docMk/>
            <pc:sldMk cId="3689010230" sldId="360"/>
            <ac:picMk id="6" creationId="{3E6D4834-16C1-4BB4-B3D8-D2EC56FC74DD}"/>
          </ac:picMkLst>
        </pc:picChg>
      </pc:sldChg>
      <pc:sldChg chg="modSp mod">
        <pc:chgData name="Ignacio Ricci Cabello" userId="a7fb5467-1e18-49d4-8d11-a0bdc957220d" providerId="ADAL" clId="{25A92CFD-5DCF-42DC-99AE-511DCF6E856E}" dt="2025-06-27T10:43:04.615" v="2550" actId="403"/>
        <pc:sldMkLst>
          <pc:docMk/>
          <pc:sldMk cId="1741060927" sldId="361"/>
        </pc:sldMkLst>
        <pc:spChg chg="mod">
          <ac:chgData name="Ignacio Ricci Cabello" userId="a7fb5467-1e18-49d4-8d11-a0bdc957220d" providerId="ADAL" clId="{25A92CFD-5DCF-42DC-99AE-511DCF6E856E}" dt="2025-06-27T10:42:33.409" v="2546"/>
          <ac:spMkLst>
            <pc:docMk/>
            <pc:sldMk cId="1741060927" sldId="361"/>
            <ac:spMk id="2" creationId="{00000000-0000-0000-0000-000000000000}"/>
          </ac:spMkLst>
        </pc:spChg>
        <pc:spChg chg="mod">
          <ac:chgData name="Ignacio Ricci Cabello" userId="a7fb5467-1e18-49d4-8d11-a0bdc957220d" providerId="ADAL" clId="{25A92CFD-5DCF-42DC-99AE-511DCF6E856E}" dt="2025-06-27T10:43:04.615" v="2550" actId="403"/>
          <ac:spMkLst>
            <pc:docMk/>
            <pc:sldMk cId="1741060927" sldId="361"/>
            <ac:spMk id="4" creationId="{00000000-0000-0000-0000-000000000000}"/>
          </ac:spMkLst>
        </pc:spChg>
      </pc:sldChg>
      <pc:sldChg chg="addSp delSp modSp mod delAnim modAnim">
        <pc:chgData name="Ignacio Ricci Cabello" userId="a7fb5467-1e18-49d4-8d11-a0bdc957220d" providerId="ADAL" clId="{25A92CFD-5DCF-42DC-99AE-511DCF6E856E}" dt="2025-06-30T04:41:32.587" v="3035" actId="1076"/>
        <pc:sldMkLst>
          <pc:docMk/>
          <pc:sldMk cId="1114702953" sldId="363"/>
        </pc:sldMkLst>
        <pc:spChg chg="add del mod">
          <ac:chgData name="Ignacio Ricci Cabello" userId="a7fb5467-1e18-49d4-8d11-a0bdc957220d" providerId="ADAL" clId="{25A92CFD-5DCF-42DC-99AE-511DCF6E856E}" dt="2025-06-27T10:50:13.381" v="2835" actId="478"/>
          <ac:spMkLst>
            <pc:docMk/>
            <pc:sldMk cId="1114702953" sldId="363"/>
            <ac:spMk id="3" creationId="{2EF54F16-689A-4C48-99D5-6B79B39542AB}"/>
          </ac:spMkLst>
        </pc:spChg>
        <pc:spChg chg="add mod">
          <ac:chgData name="Ignacio Ricci Cabello" userId="a7fb5467-1e18-49d4-8d11-a0bdc957220d" providerId="ADAL" clId="{25A92CFD-5DCF-42DC-99AE-511DCF6E856E}" dt="2025-06-27T10:50:13.527" v="2836"/>
          <ac:spMkLst>
            <pc:docMk/>
            <pc:sldMk cId="1114702953" sldId="363"/>
            <ac:spMk id="4" creationId="{3FF44830-1E98-48CA-A351-99663EBC460B}"/>
          </ac:spMkLst>
        </pc:spChg>
        <pc:picChg chg="add mod">
          <ac:chgData name="Ignacio Ricci Cabello" userId="a7fb5467-1e18-49d4-8d11-a0bdc957220d" providerId="ADAL" clId="{25A92CFD-5DCF-42DC-99AE-511DCF6E856E}" dt="2025-06-30T04:41:23.855" v="3034"/>
          <ac:picMkLst>
            <pc:docMk/>
            <pc:sldMk cId="1114702953" sldId="363"/>
            <ac:picMk id="5" creationId="{403809FC-5590-4F42-ADFB-D5D831C33E19}"/>
          </ac:picMkLst>
        </pc:picChg>
        <pc:picChg chg="add mod">
          <ac:chgData name="Ignacio Ricci Cabello" userId="a7fb5467-1e18-49d4-8d11-a0bdc957220d" providerId="ADAL" clId="{25A92CFD-5DCF-42DC-99AE-511DCF6E856E}" dt="2025-06-30T04:41:23.855" v="3034"/>
          <ac:picMkLst>
            <pc:docMk/>
            <pc:sldMk cId="1114702953" sldId="363"/>
            <ac:picMk id="6" creationId="{9F579B5C-4C6A-45CD-8CA9-7418A7BF033B}"/>
          </ac:picMkLst>
        </pc:picChg>
        <pc:picChg chg="mod">
          <ac:chgData name="Ignacio Ricci Cabello" userId="a7fb5467-1e18-49d4-8d11-a0bdc957220d" providerId="ADAL" clId="{25A92CFD-5DCF-42DC-99AE-511DCF6E856E}" dt="2025-06-30T04:41:32.587" v="3035" actId="1076"/>
          <ac:picMkLst>
            <pc:docMk/>
            <pc:sldMk cId="1114702953" sldId="363"/>
            <ac:picMk id="3074" creationId="{00000000-0000-0000-0000-000000000000}"/>
          </ac:picMkLst>
        </pc:picChg>
      </pc:sldChg>
      <pc:sldChg chg="addSp delSp modSp mod delAnim modAnim">
        <pc:chgData name="Ignacio Ricci Cabello" userId="a7fb5467-1e18-49d4-8d11-a0bdc957220d" providerId="ADAL" clId="{25A92CFD-5DCF-42DC-99AE-511DCF6E856E}" dt="2025-06-30T04:43:42.336" v="3038"/>
        <pc:sldMkLst>
          <pc:docMk/>
          <pc:sldMk cId="3063199491" sldId="364"/>
        </pc:sldMkLst>
        <pc:spChg chg="add del mod">
          <ac:chgData name="Ignacio Ricci Cabello" userId="a7fb5467-1e18-49d4-8d11-a0bdc957220d" providerId="ADAL" clId="{25A92CFD-5DCF-42DC-99AE-511DCF6E856E}" dt="2025-06-27T10:50:17.679" v="2837" actId="478"/>
          <ac:spMkLst>
            <pc:docMk/>
            <pc:sldMk cId="3063199491" sldId="364"/>
            <ac:spMk id="3" creationId="{E6AA37EB-FC46-4A3B-975B-0B65BD85C0A5}"/>
          </ac:spMkLst>
        </pc:spChg>
        <pc:spChg chg="add mod">
          <ac:chgData name="Ignacio Ricci Cabello" userId="a7fb5467-1e18-49d4-8d11-a0bdc957220d" providerId="ADAL" clId="{25A92CFD-5DCF-42DC-99AE-511DCF6E856E}" dt="2025-06-27T10:50:17.820" v="2838"/>
          <ac:spMkLst>
            <pc:docMk/>
            <pc:sldMk cId="3063199491" sldId="364"/>
            <ac:spMk id="4" creationId="{9AC75313-EFFE-4F99-8FE5-1B5107A52141}"/>
          </ac:spMkLst>
        </pc:spChg>
        <pc:picChg chg="add del mod">
          <ac:chgData name="Ignacio Ricci Cabello" userId="a7fb5467-1e18-49d4-8d11-a0bdc957220d" providerId="ADAL" clId="{25A92CFD-5DCF-42DC-99AE-511DCF6E856E}" dt="2025-06-30T04:43:42.336" v="3038"/>
          <ac:picMkLst>
            <pc:docMk/>
            <pc:sldMk cId="3063199491" sldId="364"/>
            <ac:picMk id="5" creationId="{6360D670-BA16-47E9-8167-E98A4D87C731}"/>
          </ac:picMkLst>
        </pc:picChg>
        <pc:picChg chg="add del mod">
          <ac:chgData name="Ignacio Ricci Cabello" userId="a7fb5467-1e18-49d4-8d11-a0bdc957220d" providerId="ADAL" clId="{25A92CFD-5DCF-42DC-99AE-511DCF6E856E}" dt="2025-06-30T04:43:42.336" v="3038"/>
          <ac:picMkLst>
            <pc:docMk/>
            <pc:sldMk cId="3063199491" sldId="364"/>
            <ac:picMk id="6" creationId="{6CA1CA64-C8E0-4BB5-82BE-12F2576F837B}"/>
          </ac:picMkLst>
        </pc:picChg>
        <pc:picChg chg="mod">
          <ac:chgData name="Ignacio Ricci Cabello" userId="a7fb5467-1e18-49d4-8d11-a0bdc957220d" providerId="ADAL" clId="{25A92CFD-5DCF-42DC-99AE-511DCF6E856E}" dt="2025-06-30T04:43:38.562" v="3036" actId="1076"/>
          <ac:picMkLst>
            <pc:docMk/>
            <pc:sldMk cId="3063199491" sldId="364"/>
            <ac:picMk id="4098" creationId="{00000000-0000-0000-0000-000000000000}"/>
          </ac:picMkLst>
        </pc:picChg>
      </pc:sldChg>
      <pc:sldChg chg="addSp delSp modSp mod modAnim delDesignElem">
        <pc:chgData name="Ignacio Ricci Cabello" userId="a7fb5467-1e18-49d4-8d11-a0bdc957220d" providerId="ADAL" clId="{25A92CFD-5DCF-42DC-99AE-511DCF6E856E}" dt="2025-06-30T04:33:06.003" v="2956" actId="1076"/>
        <pc:sldMkLst>
          <pc:docMk/>
          <pc:sldMk cId="3700467327" sldId="365"/>
        </pc:sldMkLst>
        <pc:spChg chg="mod">
          <ac:chgData name="Ignacio Ricci Cabello" userId="a7fb5467-1e18-49d4-8d11-a0bdc957220d" providerId="ADAL" clId="{25A92CFD-5DCF-42DC-99AE-511DCF6E856E}" dt="2025-06-30T04:31:44.453" v="2921" actId="1035"/>
          <ac:spMkLst>
            <pc:docMk/>
            <pc:sldMk cId="3700467327" sldId="365"/>
            <ac:spMk id="2" creationId="{CC8B673B-0ADA-4F5A-4C5B-61544417C7BB}"/>
          </ac:spMkLst>
        </pc:spChg>
        <pc:spChg chg="add mod">
          <ac:chgData name="Ignacio Ricci Cabello" userId="a7fb5467-1e18-49d4-8d11-a0bdc957220d" providerId="ADAL" clId="{25A92CFD-5DCF-42DC-99AE-511DCF6E856E}" dt="2025-06-27T10:48:32.688" v="2797" actId="20577"/>
          <ac:spMkLst>
            <pc:docMk/>
            <pc:sldMk cId="3700467327" sldId="365"/>
            <ac:spMk id="9" creationId="{841C4681-1615-4873-A4B1-42D87AF6A3F0}"/>
          </ac:spMkLst>
        </pc:spChg>
        <pc:spChg chg="del">
          <ac:chgData name="Ignacio Ricci Cabello" userId="a7fb5467-1e18-49d4-8d11-a0bdc957220d" providerId="ADAL" clId="{25A92CFD-5DCF-42DC-99AE-511DCF6E856E}" dt="2025-06-27T10:09:27.292" v="2163"/>
          <ac:spMkLst>
            <pc:docMk/>
            <pc:sldMk cId="3700467327" sldId="365"/>
            <ac:spMk id="11" creationId="{7D10F20E-E1AD-65B4-F70E-7276539E1452}"/>
          </ac:spMkLst>
        </pc:spChg>
        <pc:spChg chg="del">
          <ac:chgData name="Ignacio Ricci Cabello" userId="a7fb5467-1e18-49d4-8d11-a0bdc957220d" providerId="ADAL" clId="{25A92CFD-5DCF-42DC-99AE-511DCF6E856E}" dt="2025-06-27T10:09:27.292" v="2163"/>
          <ac:spMkLst>
            <pc:docMk/>
            <pc:sldMk cId="3700467327" sldId="365"/>
            <ac:spMk id="13" creationId="{6DDD3D70-CD4B-E8A5-422D-6F208CECE822}"/>
          </ac:spMkLst>
        </pc:spChg>
        <pc:spChg chg="del">
          <ac:chgData name="Ignacio Ricci Cabello" userId="a7fb5467-1e18-49d4-8d11-a0bdc957220d" providerId="ADAL" clId="{25A92CFD-5DCF-42DC-99AE-511DCF6E856E}" dt="2025-06-27T10:09:27.292" v="2163"/>
          <ac:spMkLst>
            <pc:docMk/>
            <pc:sldMk cId="3700467327" sldId="365"/>
            <ac:spMk id="15" creationId="{9F95DF3F-95E7-874D-D734-76CC5B4D5889}"/>
          </ac:spMkLst>
        </pc:spChg>
        <pc:spChg chg="del">
          <ac:chgData name="Ignacio Ricci Cabello" userId="a7fb5467-1e18-49d4-8d11-a0bdc957220d" providerId="ADAL" clId="{25A92CFD-5DCF-42DC-99AE-511DCF6E856E}" dt="2025-06-27T10:09:27.292" v="2163"/>
          <ac:spMkLst>
            <pc:docMk/>
            <pc:sldMk cId="3700467327" sldId="365"/>
            <ac:spMk id="17" creationId="{7A303133-D1E0-82C4-6FA0-FFA0AF8748A4}"/>
          </ac:spMkLst>
        </pc:spChg>
        <pc:spChg chg="del">
          <ac:chgData name="Ignacio Ricci Cabello" userId="a7fb5467-1e18-49d4-8d11-a0bdc957220d" providerId="ADAL" clId="{25A92CFD-5DCF-42DC-99AE-511DCF6E856E}" dt="2025-06-27T10:09:27.292" v="2163"/>
          <ac:spMkLst>
            <pc:docMk/>
            <pc:sldMk cId="3700467327" sldId="365"/>
            <ac:spMk id="19" creationId="{AC115084-B320-BB97-B7DD-2D35B5AB645B}"/>
          </ac:spMkLst>
        </pc:spChg>
        <pc:picChg chg="mod">
          <ac:chgData name="Ignacio Ricci Cabello" userId="a7fb5467-1e18-49d4-8d11-a0bdc957220d" providerId="ADAL" clId="{25A92CFD-5DCF-42DC-99AE-511DCF6E856E}" dt="2025-06-30T04:33:06.003" v="2956" actId="1076"/>
          <ac:picMkLst>
            <pc:docMk/>
            <pc:sldMk cId="3700467327" sldId="365"/>
            <ac:picMk id="5" creationId="{C6DAF5F1-C115-7069-7F2E-02A1DA7155F5}"/>
          </ac:picMkLst>
        </pc:picChg>
        <pc:picChg chg="add mod">
          <ac:chgData name="Ignacio Ricci Cabello" userId="a7fb5467-1e18-49d4-8d11-a0bdc957220d" providerId="ADAL" clId="{25A92CFD-5DCF-42DC-99AE-511DCF6E856E}" dt="2025-06-30T04:32:59.890" v="2954" actId="1076"/>
          <ac:picMkLst>
            <pc:docMk/>
            <pc:sldMk cId="3700467327" sldId="365"/>
            <ac:picMk id="6" creationId="{AD73A203-FB94-4D66-8AAE-DE6634969CE1}"/>
          </ac:picMkLst>
        </pc:picChg>
        <pc:picChg chg="add mod">
          <ac:chgData name="Ignacio Ricci Cabello" userId="a7fb5467-1e18-49d4-8d11-a0bdc957220d" providerId="ADAL" clId="{25A92CFD-5DCF-42DC-99AE-511DCF6E856E}" dt="2025-06-30T04:33:01.204" v="2955" actId="1076"/>
          <ac:picMkLst>
            <pc:docMk/>
            <pc:sldMk cId="3700467327" sldId="365"/>
            <ac:picMk id="7" creationId="{669C8D4D-C9EC-4710-BF05-FC947D9E977E}"/>
          </ac:picMkLst>
        </pc:picChg>
      </pc:sldChg>
      <pc:sldChg chg="addSp delSp modSp mod delAnim modAnim">
        <pc:chgData name="Ignacio Ricci Cabello" userId="a7fb5467-1e18-49d4-8d11-a0bdc957220d" providerId="ADAL" clId="{25A92CFD-5DCF-42DC-99AE-511DCF6E856E}" dt="2025-06-27T10:48:56.875" v="2802"/>
        <pc:sldMkLst>
          <pc:docMk/>
          <pc:sldMk cId="1571359120" sldId="366"/>
        </pc:sldMkLst>
        <pc:spChg chg="add del">
          <ac:chgData name="Ignacio Ricci Cabello" userId="a7fb5467-1e18-49d4-8d11-a0bdc957220d" providerId="ADAL" clId="{25A92CFD-5DCF-42DC-99AE-511DCF6E856E}" dt="2025-06-27T07:55:09.445" v="1560"/>
          <ac:spMkLst>
            <pc:docMk/>
            <pc:sldMk cId="1571359120" sldId="366"/>
            <ac:spMk id="2" creationId="{E327D83A-7042-464B-91A9-F01334A0E655}"/>
          </ac:spMkLst>
        </pc:spChg>
        <pc:spChg chg="del mod">
          <ac:chgData name="Ignacio Ricci Cabello" userId="a7fb5467-1e18-49d4-8d11-a0bdc957220d" providerId="ADAL" clId="{25A92CFD-5DCF-42DC-99AE-511DCF6E856E}" dt="2025-06-27T07:55:14.951" v="1562" actId="478"/>
          <ac:spMkLst>
            <pc:docMk/>
            <pc:sldMk cId="1571359120" sldId="366"/>
            <ac:spMk id="3" creationId="{ED5F1351-75C7-CC4C-A1A7-2A4F7204EF85}"/>
          </ac:spMkLst>
        </pc:spChg>
        <pc:spChg chg="add del mod">
          <ac:chgData name="Ignacio Ricci Cabello" userId="a7fb5467-1e18-49d4-8d11-a0bdc957220d" providerId="ADAL" clId="{25A92CFD-5DCF-42DC-99AE-511DCF6E856E}" dt="2025-06-27T07:55:01.285" v="1558"/>
          <ac:spMkLst>
            <pc:docMk/>
            <pc:sldMk cId="1571359120" sldId="366"/>
            <ac:spMk id="4" creationId="{3055313C-1F6D-426F-B27F-BA8D33F6E29A}"/>
          </ac:spMkLst>
        </pc:spChg>
        <pc:spChg chg="add del">
          <ac:chgData name="Ignacio Ricci Cabello" userId="a7fb5467-1e18-49d4-8d11-a0bdc957220d" providerId="ADAL" clId="{25A92CFD-5DCF-42DC-99AE-511DCF6E856E}" dt="2025-06-27T07:55:21.113" v="1564"/>
          <ac:spMkLst>
            <pc:docMk/>
            <pc:sldMk cId="1571359120" sldId="366"/>
            <ac:spMk id="5" creationId="{79EBB082-723C-4757-91A8-03106A18082F}"/>
          </ac:spMkLst>
        </pc:spChg>
        <pc:spChg chg="add mod">
          <ac:chgData name="Ignacio Ricci Cabello" userId="a7fb5467-1e18-49d4-8d11-a0bdc957220d" providerId="ADAL" clId="{25A92CFD-5DCF-42DC-99AE-511DCF6E856E}" dt="2025-06-27T07:56:16.717" v="1577" actId="14100"/>
          <ac:spMkLst>
            <pc:docMk/>
            <pc:sldMk cId="1571359120" sldId="366"/>
            <ac:spMk id="11" creationId="{37F740BB-526B-49F1-B0C3-E80CF5D97410}"/>
          </ac:spMkLst>
        </pc:spChg>
        <pc:spChg chg="add del mod">
          <ac:chgData name="Ignacio Ricci Cabello" userId="a7fb5467-1e18-49d4-8d11-a0bdc957220d" providerId="ADAL" clId="{25A92CFD-5DCF-42DC-99AE-511DCF6E856E}" dt="2025-06-27T10:48:56.674" v="2801" actId="478"/>
          <ac:spMkLst>
            <pc:docMk/>
            <pc:sldMk cId="1571359120" sldId="366"/>
            <ac:spMk id="12" creationId="{BE948488-48E8-4F42-9173-D71E3D73A6D9}"/>
          </ac:spMkLst>
        </pc:spChg>
        <pc:spChg chg="add mod">
          <ac:chgData name="Ignacio Ricci Cabello" userId="a7fb5467-1e18-49d4-8d11-a0bdc957220d" providerId="ADAL" clId="{25A92CFD-5DCF-42DC-99AE-511DCF6E856E}" dt="2025-06-27T10:48:56.875" v="2802"/>
          <ac:spMkLst>
            <pc:docMk/>
            <pc:sldMk cId="1571359120" sldId="366"/>
            <ac:spMk id="13" creationId="{A58DBFAD-8924-419E-8388-A607DB976F5C}"/>
          </ac:spMkLst>
        </pc:spChg>
      </pc:sldChg>
      <pc:sldChg chg="addSp delSp modSp mod delAnim modAnim">
        <pc:chgData name="Ignacio Ricci Cabello" userId="a7fb5467-1e18-49d4-8d11-a0bdc957220d" providerId="ADAL" clId="{25A92CFD-5DCF-42DC-99AE-511DCF6E856E}" dt="2025-06-30T04:35:40.413" v="2971"/>
        <pc:sldMkLst>
          <pc:docMk/>
          <pc:sldMk cId="2381152752" sldId="368"/>
        </pc:sldMkLst>
        <pc:spChg chg="add del">
          <ac:chgData name="Ignacio Ricci Cabello" userId="a7fb5467-1e18-49d4-8d11-a0bdc957220d" providerId="ADAL" clId="{25A92CFD-5DCF-42DC-99AE-511DCF6E856E}" dt="2025-06-27T07:57:04.818" v="1604"/>
          <ac:spMkLst>
            <pc:docMk/>
            <pc:sldMk cId="2381152752" sldId="368"/>
            <ac:spMk id="2" creationId="{958FE3CE-3291-4A4F-B8D8-EC265AD4EFD9}"/>
          </ac:spMkLst>
        </pc:spChg>
        <pc:spChg chg="add del">
          <ac:chgData name="Ignacio Ricci Cabello" userId="a7fb5467-1e18-49d4-8d11-a0bdc957220d" providerId="ADAL" clId="{25A92CFD-5DCF-42DC-99AE-511DCF6E856E}" dt="2025-06-27T07:57:09.768" v="1607"/>
          <ac:spMkLst>
            <pc:docMk/>
            <pc:sldMk cId="2381152752" sldId="368"/>
            <ac:spMk id="3" creationId="{0E6D2743-044B-4088-9DB6-CA907462E74B}"/>
          </ac:spMkLst>
        </pc:spChg>
        <pc:spChg chg="add del mod">
          <ac:chgData name="Ignacio Ricci Cabello" userId="a7fb5467-1e18-49d4-8d11-a0bdc957220d" providerId="ADAL" clId="{25A92CFD-5DCF-42DC-99AE-511DCF6E856E}" dt="2025-06-27T10:49:05.126" v="2805" actId="478"/>
          <ac:spMkLst>
            <pc:docMk/>
            <pc:sldMk cId="2381152752" sldId="368"/>
            <ac:spMk id="7" creationId="{CCCC17AE-FBE3-4248-91AA-CFE04FF9DA05}"/>
          </ac:spMkLst>
        </pc:spChg>
        <pc:spChg chg="add mod">
          <ac:chgData name="Ignacio Ricci Cabello" userId="a7fb5467-1e18-49d4-8d11-a0bdc957220d" providerId="ADAL" clId="{25A92CFD-5DCF-42DC-99AE-511DCF6E856E}" dt="2025-06-27T10:49:05.465" v="2806"/>
          <ac:spMkLst>
            <pc:docMk/>
            <pc:sldMk cId="2381152752" sldId="368"/>
            <ac:spMk id="8" creationId="{560F3AA6-A45C-4123-A6E6-325C3E2E1D1F}"/>
          </ac:spMkLst>
        </pc:spChg>
        <pc:spChg chg="mod">
          <ac:chgData name="Ignacio Ricci Cabello" userId="a7fb5467-1e18-49d4-8d11-a0bdc957220d" providerId="ADAL" clId="{25A92CFD-5DCF-42DC-99AE-511DCF6E856E}" dt="2025-06-27T07:57:19.835" v="1609" actId="1076"/>
          <ac:spMkLst>
            <pc:docMk/>
            <pc:sldMk cId="2381152752" sldId="368"/>
            <ac:spMk id="12" creationId="{BB26716B-94C1-79AB-DD77-25309638FED1}"/>
          </ac:spMkLst>
        </pc:spChg>
        <pc:spChg chg="del mod">
          <ac:chgData name="Ignacio Ricci Cabello" userId="a7fb5467-1e18-49d4-8d11-a0bdc957220d" providerId="ADAL" clId="{25A92CFD-5DCF-42DC-99AE-511DCF6E856E}" dt="2025-06-27T07:57:14.511" v="1608" actId="478"/>
          <ac:spMkLst>
            <pc:docMk/>
            <pc:sldMk cId="2381152752" sldId="368"/>
            <ac:spMk id="15" creationId="{71FBF8E5-7CCE-C5C9-A214-A7BA4AC71B45}"/>
          </ac:spMkLst>
        </pc:spChg>
        <pc:picChg chg="add mod">
          <ac:chgData name="Ignacio Ricci Cabello" userId="a7fb5467-1e18-49d4-8d11-a0bdc957220d" providerId="ADAL" clId="{25A92CFD-5DCF-42DC-99AE-511DCF6E856E}" dt="2025-06-30T04:35:40.413" v="2971"/>
          <ac:picMkLst>
            <pc:docMk/>
            <pc:sldMk cId="2381152752" sldId="368"/>
            <ac:picMk id="5" creationId="{3FE0E9CE-A974-4191-9DBB-5AF9C7EDF590}"/>
          </ac:picMkLst>
        </pc:picChg>
        <pc:picChg chg="add mod">
          <ac:chgData name="Ignacio Ricci Cabello" userId="a7fb5467-1e18-49d4-8d11-a0bdc957220d" providerId="ADAL" clId="{25A92CFD-5DCF-42DC-99AE-511DCF6E856E}" dt="2025-06-30T04:35:40.413" v="2971"/>
          <ac:picMkLst>
            <pc:docMk/>
            <pc:sldMk cId="2381152752" sldId="368"/>
            <ac:picMk id="6" creationId="{42B02637-A14C-4997-A596-B5418FE3BB94}"/>
          </ac:picMkLst>
        </pc:picChg>
        <pc:picChg chg="mod">
          <ac:chgData name="Ignacio Ricci Cabello" userId="a7fb5467-1e18-49d4-8d11-a0bdc957220d" providerId="ADAL" clId="{25A92CFD-5DCF-42DC-99AE-511DCF6E856E}" dt="2025-06-27T07:57:26.477" v="1612" actId="1076"/>
          <ac:picMkLst>
            <pc:docMk/>
            <pc:sldMk cId="2381152752" sldId="368"/>
            <ac:picMk id="13" creationId="{EA1709BD-4C31-27C0-7AAB-88ADA5A675AA}"/>
          </ac:picMkLst>
        </pc:picChg>
      </pc:sldChg>
      <pc:sldChg chg="addSp delSp modSp mod delAnim modAnim">
        <pc:chgData name="Ignacio Ricci Cabello" userId="a7fb5467-1e18-49d4-8d11-a0bdc957220d" providerId="ADAL" clId="{25A92CFD-5DCF-42DC-99AE-511DCF6E856E}" dt="2025-06-30T04:35:43.178" v="2972"/>
        <pc:sldMkLst>
          <pc:docMk/>
          <pc:sldMk cId="1941819526" sldId="369"/>
        </pc:sldMkLst>
        <pc:spChg chg="add del mod">
          <ac:chgData name="Ignacio Ricci Cabello" userId="a7fb5467-1e18-49d4-8d11-a0bdc957220d" providerId="ADAL" clId="{25A92CFD-5DCF-42DC-99AE-511DCF6E856E}" dt="2025-06-27T10:49:08.816" v="2807" actId="478"/>
          <ac:spMkLst>
            <pc:docMk/>
            <pc:sldMk cId="1941819526" sldId="369"/>
            <ac:spMk id="4" creationId="{5F6EBCB1-D3CD-4B7B-A92B-855BB662355E}"/>
          </ac:spMkLst>
        </pc:spChg>
        <pc:spChg chg="add mod">
          <ac:chgData name="Ignacio Ricci Cabello" userId="a7fb5467-1e18-49d4-8d11-a0bdc957220d" providerId="ADAL" clId="{25A92CFD-5DCF-42DC-99AE-511DCF6E856E}" dt="2025-06-27T10:49:09.077" v="2808"/>
          <ac:spMkLst>
            <pc:docMk/>
            <pc:sldMk cId="1941819526" sldId="369"/>
            <ac:spMk id="5" creationId="{A463978E-407E-47F5-9A43-6DAB64973876}"/>
          </ac:spMkLst>
        </pc:spChg>
        <pc:spChg chg="del">
          <ac:chgData name="Ignacio Ricci Cabello" userId="a7fb5467-1e18-49d4-8d11-a0bdc957220d" providerId="ADAL" clId="{25A92CFD-5DCF-42DC-99AE-511DCF6E856E}" dt="2025-06-27T07:57:41.392" v="1613" actId="478"/>
          <ac:spMkLst>
            <pc:docMk/>
            <pc:sldMk cId="1941819526" sldId="369"/>
            <ac:spMk id="15" creationId="{5273625D-2830-609D-B8D4-D91CC0373379}"/>
          </ac:spMkLst>
        </pc:spChg>
        <pc:picChg chg="mod">
          <ac:chgData name="Ignacio Ricci Cabello" userId="a7fb5467-1e18-49d4-8d11-a0bdc957220d" providerId="ADAL" clId="{25A92CFD-5DCF-42DC-99AE-511DCF6E856E}" dt="2025-06-27T07:57:50.688" v="1616" actId="1076"/>
          <ac:picMkLst>
            <pc:docMk/>
            <pc:sldMk cId="1941819526" sldId="369"/>
            <ac:picMk id="2" creationId="{25B07D81-9B60-A027-D959-F1784CE9B17B}"/>
          </ac:picMkLst>
        </pc:picChg>
        <pc:picChg chg="add mod">
          <ac:chgData name="Ignacio Ricci Cabello" userId="a7fb5467-1e18-49d4-8d11-a0bdc957220d" providerId="ADAL" clId="{25A92CFD-5DCF-42DC-99AE-511DCF6E856E}" dt="2025-06-30T04:35:43.178" v="2972"/>
          <ac:picMkLst>
            <pc:docMk/>
            <pc:sldMk cId="1941819526" sldId="369"/>
            <ac:picMk id="4" creationId="{9F460393-0281-4C2E-A26D-3A2EA304F084}"/>
          </ac:picMkLst>
        </pc:picChg>
        <pc:picChg chg="add mod">
          <ac:chgData name="Ignacio Ricci Cabello" userId="a7fb5467-1e18-49d4-8d11-a0bdc957220d" providerId="ADAL" clId="{25A92CFD-5DCF-42DC-99AE-511DCF6E856E}" dt="2025-06-30T04:35:43.178" v="2972"/>
          <ac:picMkLst>
            <pc:docMk/>
            <pc:sldMk cId="1941819526" sldId="369"/>
            <ac:picMk id="6" creationId="{81115D06-A270-4E33-A730-A5DB554BCB8F}"/>
          </ac:picMkLst>
        </pc:picChg>
      </pc:sldChg>
      <pc:sldChg chg="addSp delSp modSp mod delAnim modAnim">
        <pc:chgData name="Ignacio Ricci Cabello" userId="a7fb5467-1e18-49d4-8d11-a0bdc957220d" providerId="ADAL" clId="{25A92CFD-5DCF-42DC-99AE-511DCF6E856E}" dt="2025-06-30T04:36:29.673" v="2984"/>
        <pc:sldMkLst>
          <pc:docMk/>
          <pc:sldMk cId="4088426757" sldId="371"/>
        </pc:sldMkLst>
        <pc:spChg chg="del">
          <ac:chgData name="Ignacio Ricci Cabello" userId="a7fb5467-1e18-49d4-8d11-a0bdc957220d" providerId="ADAL" clId="{25A92CFD-5DCF-42DC-99AE-511DCF6E856E}" dt="2025-06-27T07:58:37.747" v="1623" actId="478"/>
          <ac:spMkLst>
            <pc:docMk/>
            <pc:sldMk cId="4088426757" sldId="371"/>
            <ac:spMk id="4" creationId="{94ACFF75-6DE8-02B0-A151-CFBE02E21F69}"/>
          </ac:spMkLst>
        </pc:spChg>
        <pc:spChg chg="add del mod">
          <ac:chgData name="Ignacio Ricci Cabello" userId="a7fb5467-1e18-49d4-8d11-a0bdc957220d" providerId="ADAL" clId="{25A92CFD-5DCF-42DC-99AE-511DCF6E856E}" dt="2025-06-27T10:49:18.392" v="2811" actId="478"/>
          <ac:spMkLst>
            <pc:docMk/>
            <pc:sldMk cId="4088426757" sldId="371"/>
            <ac:spMk id="6" creationId="{B69231B0-138C-460C-9BDB-9B2BFB469F27}"/>
          </ac:spMkLst>
        </pc:spChg>
        <pc:spChg chg="add mod">
          <ac:chgData name="Ignacio Ricci Cabello" userId="a7fb5467-1e18-49d4-8d11-a0bdc957220d" providerId="ADAL" clId="{25A92CFD-5DCF-42DC-99AE-511DCF6E856E}" dt="2025-06-27T10:49:18.543" v="2812"/>
          <ac:spMkLst>
            <pc:docMk/>
            <pc:sldMk cId="4088426757" sldId="371"/>
            <ac:spMk id="7" creationId="{D8E00B9B-930B-4CD3-BEEE-459ECADB89A9}"/>
          </ac:spMkLst>
        </pc:spChg>
        <pc:picChg chg="add mod">
          <ac:chgData name="Ignacio Ricci Cabello" userId="a7fb5467-1e18-49d4-8d11-a0bdc957220d" providerId="ADAL" clId="{25A92CFD-5DCF-42DC-99AE-511DCF6E856E}" dt="2025-06-30T04:36:29.673" v="2984"/>
          <ac:picMkLst>
            <pc:docMk/>
            <pc:sldMk cId="4088426757" sldId="371"/>
            <ac:picMk id="4" creationId="{88340B72-D57B-41A4-9099-24DB0A9B2F6D}"/>
          </ac:picMkLst>
        </pc:picChg>
        <pc:picChg chg="mod">
          <ac:chgData name="Ignacio Ricci Cabello" userId="a7fb5467-1e18-49d4-8d11-a0bdc957220d" providerId="ADAL" clId="{25A92CFD-5DCF-42DC-99AE-511DCF6E856E}" dt="2025-06-30T04:36:24.838" v="2983" actId="1076"/>
          <ac:picMkLst>
            <pc:docMk/>
            <pc:sldMk cId="4088426757" sldId="371"/>
            <ac:picMk id="5" creationId="{4A8661E7-6731-265D-A879-CA9F80C96B80}"/>
          </ac:picMkLst>
        </pc:picChg>
        <pc:picChg chg="add mod">
          <ac:chgData name="Ignacio Ricci Cabello" userId="a7fb5467-1e18-49d4-8d11-a0bdc957220d" providerId="ADAL" clId="{25A92CFD-5DCF-42DC-99AE-511DCF6E856E}" dt="2025-06-30T04:36:29.673" v="2984"/>
          <ac:picMkLst>
            <pc:docMk/>
            <pc:sldMk cId="4088426757" sldId="371"/>
            <ac:picMk id="6" creationId="{70BC4843-6CC9-4F1A-8033-646AC0522044}"/>
          </ac:picMkLst>
        </pc:picChg>
      </pc:sldChg>
      <pc:sldChg chg="addSp delSp modSp mod delAnim modAnim">
        <pc:chgData name="Ignacio Ricci Cabello" userId="a7fb5467-1e18-49d4-8d11-a0bdc957220d" providerId="ADAL" clId="{25A92CFD-5DCF-42DC-99AE-511DCF6E856E}" dt="2025-06-30T04:37:04.757" v="2990"/>
        <pc:sldMkLst>
          <pc:docMk/>
          <pc:sldMk cId="434796722" sldId="372"/>
        </pc:sldMkLst>
        <pc:spChg chg="del">
          <ac:chgData name="Ignacio Ricci Cabello" userId="a7fb5467-1e18-49d4-8d11-a0bdc957220d" providerId="ADAL" clId="{25A92CFD-5DCF-42DC-99AE-511DCF6E856E}" dt="2025-06-27T07:58:43.680" v="1624" actId="478"/>
          <ac:spMkLst>
            <pc:docMk/>
            <pc:sldMk cId="434796722" sldId="372"/>
            <ac:spMk id="6" creationId="{32BC69D1-13E5-8776-F229-2E918C649808}"/>
          </ac:spMkLst>
        </pc:spChg>
        <pc:spChg chg="add del mod">
          <ac:chgData name="Ignacio Ricci Cabello" userId="a7fb5467-1e18-49d4-8d11-a0bdc957220d" providerId="ADAL" clId="{25A92CFD-5DCF-42DC-99AE-511DCF6E856E}" dt="2025-06-27T10:49:22.401" v="2813" actId="478"/>
          <ac:spMkLst>
            <pc:docMk/>
            <pc:sldMk cId="434796722" sldId="372"/>
            <ac:spMk id="7" creationId="{59136BEA-287C-47FC-A337-68C6698E8E7A}"/>
          </ac:spMkLst>
        </pc:spChg>
        <pc:spChg chg="mod">
          <ac:chgData name="Ignacio Ricci Cabello" userId="a7fb5467-1e18-49d4-8d11-a0bdc957220d" providerId="ADAL" clId="{25A92CFD-5DCF-42DC-99AE-511DCF6E856E}" dt="2025-06-30T04:36:58.209" v="2989" actId="14100"/>
          <ac:spMkLst>
            <pc:docMk/>
            <pc:sldMk cId="434796722" sldId="372"/>
            <ac:spMk id="8" creationId="{D9A0B635-033D-36F4-B14E-D7D182D43FBA}"/>
          </ac:spMkLst>
        </pc:spChg>
        <pc:spChg chg="add mod">
          <ac:chgData name="Ignacio Ricci Cabello" userId="a7fb5467-1e18-49d4-8d11-a0bdc957220d" providerId="ADAL" clId="{25A92CFD-5DCF-42DC-99AE-511DCF6E856E}" dt="2025-06-27T10:49:22.672" v="2814"/>
          <ac:spMkLst>
            <pc:docMk/>
            <pc:sldMk cId="434796722" sldId="372"/>
            <ac:spMk id="10" creationId="{704A686F-7F75-4D1E-AF97-94D61D0CA665}"/>
          </ac:spMkLst>
        </pc:spChg>
        <pc:picChg chg="add del mod">
          <ac:chgData name="Ignacio Ricci Cabello" userId="a7fb5467-1e18-49d4-8d11-a0bdc957220d" providerId="ADAL" clId="{25A92CFD-5DCF-42DC-99AE-511DCF6E856E}" dt="2025-06-30T04:36:46.965" v="2985" actId="478"/>
          <ac:picMkLst>
            <pc:docMk/>
            <pc:sldMk cId="434796722" sldId="372"/>
            <ac:picMk id="5" creationId="{ABD120CD-AC14-41D9-89CB-8E308F3A6F0E}"/>
          </ac:picMkLst>
        </pc:picChg>
        <pc:picChg chg="add mod">
          <ac:chgData name="Ignacio Ricci Cabello" userId="a7fb5467-1e18-49d4-8d11-a0bdc957220d" providerId="ADAL" clId="{25A92CFD-5DCF-42DC-99AE-511DCF6E856E}" dt="2025-06-30T04:37:04.757" v="2990"/>
          <ac:picMkLst>
            <pc:docMk/>
            <pc:sldMk cId="434796722" sldId="372"/>
            <ac:picMk id="6" creationId="{261CBEA8-7A40-4EB8-A681-5E35107ACDCB}"/>
          </ac:picMkLst>
        </pc:picChg>
        <pc:picChg chg="add mod">
          <ac:chgData name="Ignacio Ricci Cabello" userId="a7fb5467-1e18-49d4-8d11-a0bdc957220d" providerId="ADAL" clId="{25A92CFD-5DCF-42DC-99AE-511DCF6E856E}" dt="2025-06-30T04:37:04.757" v="2990"/>
          <ac:picMkLst>
            <pc:docMk/>
            <pc:sldMk cId="434796722" sldId="372"/>
            <ac:picMk id="7" creationId="{52C6CD2D-AEFE-4279-AE59-BC52AC873396}"/>
          </ac:picMkLst>
        </pc:picChg>
        <pc:picChg chg="mod">
          <ac:chgData name="Ignacio Ricci Cabello" userId="a7fb5467-1e18-49d4-8d11-a0bdc957220d" providerId="ADAL" clId="{25A92CFD-5DCF-42DC-99AE-511DCF6E856E}" dt="2025-06-30T04:36:49.242" v="2986" actId="1076"/>
          <ac:picMkLst>
            <pc:docMk/>
            <pc:sldMk cId="434796722" sldId="372"/>
            <ac:picMk id="9" creationId="{9A4A201E-B672-C900-A1AB-75BA05D7F724}"/>
          </ac:picMkLst>
        </pc:picChg>
      </pc:sldChg>
      <pc:sldChg chg="addSp delSp modSp mod delAnim modAnim">
        <pc:chgData name="Ignacio Ricci Cabello" userId="a7fb5467-1e18-49d4-8d11-a0bdc957220d" providerId="ADAL" clId="{25A92CFD-5DCF-42DC-99AE-511DCF6E856E}" dt="2025-06-30T04:38:16.210" v="3006" actId="1076"/>
        <pc:sldMkLst>
          <pc:docMk/>
          <pc:sldMk cId="831546746" sldId="374"/>
        </pc:sldMkLst>
        <pc:spChg chg="del">
          <ac:chgData name="Ignacio Ricci Cabello" userId="a7fb5467-1e18-49d4-8d11-a0bdc957220d" providerId="ADAL" clId="{25A92CFD-5DCF-42DC-99AE-511DCF6E856E}" dt="2025-06-27T08:00:29.470" v="1659" actId="478"/>
          <ac:spMkLst>
            <pc:docMk/>
            <pc:sldMk cId="831546746" sldId="374"/>
            <ac:spMk id="4" creationId="{EBF643D7-B44A-D2F6-845A-DE0BB84BE9C2}"/>
          </ac:spMkLst>
        </pc:spChg>
        <pc:spChg chg="del">
          <ac:chgData name="Ignacio Ricci Cabello" userId="a7fb5467-1e18-49d4-8d11-a0bdc957220d" providerId="ADAL" clId="{25A92CFD-5DCF-42DC-99AE-511DCF6E856E}" dt="2025-06-27T08:00:25.630" v="1658" actId="478"/>
          <ac:spMkLst>
            <pc:docMk/>
            <pc:sldMk cId="831546746" sldId="374"/>
            <ac:spMk id="5" creationId="{58BBD9BE-6976-3235-43ED-3C6011D5C2D8}"/>
          </ac:spMkLst>
        </pc:spChg>
        <pc:spChg chg="mod">
          <ac:chgData name="Ignacio Ricci Cabello" userId="a7fb5467-1e18-49d4-8d11-a0bdc957220d" providerId="ADAL" clId="{25A92CFD-5DCF-42DC-99AE-511DCF6E856E}" dt="2025-06-30T04:38:02.817" v="3005" actId="14100"/>
          <ac:spMkLst>
            <pc:docMk/>
            <pc:sldMk cId="831546746" sldId="374"/>
            <ac:spMk id="6" creationId="{43BDE1AB-ECAA-DB16-D185-B46908318195}"/>
          </ac:spMkLst>
        </pc:spChg>
        <pc:spChg chg="add del mod">
          <ac:chgData name="Ignacio Ricci Cabello" userId="a7fb5467-1e18-49d4-8d11-a0bdc957220d" providerId="ADAL" clId="{25A92CFD-5DCF-42DC-99AE-511DCF6E856E}" dt="2025-06-27T08:00:30.766" v="1660" actId="478"/>
          <ac:spMkLst>
            <pc:docMk/>
            <pc:sldMk cId="831546746" sldId="374"/>
            <ac:spMk id="7" creationId="{D4AA5379-029B-417D-B682-87CFBEE8BCF8}"/>
          </ac:spMkLst>
        </pc:spChg>
        <pc:spChg chg="mod">
          <ac:chgData name="Ignacio Ricci Cabello" userId="a7fb5467-1e18-49d4-8d11-a0bdc957220d" providerId="ADAL" clId="{25A92CFD-5DCF-42DC-99AE-511DCF6E856E}" dt="2025-06-30T04:38:16.210" v="3006" actId="1076"/>
          <ac:spMkLst>
            <pc:docMk/>
            <pc:sldMk cId="831546746" sldId="374"/>
            <ac:spMk id="8" creationId="{C2C080B9-C7D0-73C6-F5F8-826E476A7A90}"/>
          </ac:spMkLst>
        </pc:spChg>
        <pc:spChg chg="add del mod">
          <ac:chgData name="Ignacio Ricci Cabello" userId="a7fb5467-1e18-49d4-8d11-a0bdc957220d" providerId="ADAL" clId="{25A92CFD-5DCF-42DC-99AE-511DCF6E856E}" dt="2025-06-27T10:49:31.205" v="2817" actId="478"/>
          <ac:spMkLst>
            <pc:docMk/>
            <pc:sldMk cId="831546746" sldId="374"/>
            <ac:spMk id="9" creationId="{BEE9EBC5-52DC-4758-8BA9-3D778A2B4B5C}"/>
          </ac:spMkLst>
        </pc:spChg>
        <pc:spChg chg="add mod">
          <ac:chgData name="Ignacio Ricci Cabello" userId="a7fb5467-1e18-49d4-8d11-a0bdc957220d" providerId="ADAL" clId="{25A92CFD-5DCF-42DC-99AE-511DCF6E856E}" dt="2025-06-27T10:49:31.400" v="2818"/>
          <ac:spMkLst>
            <pc:docMk/>
            <pc:sldMk cId="831546746" sldId="374"/>
            <ac:spMk id="10" creationId="{CBE29447-C6EC-4F61-8D37-6508249A9473}"/>
          </ac:spMkLst>
        </pc:spChg>
        <pc:picChg chg="mod">
          <ac:chgData name="Ignacio Ricci Cabello" userId="a7fb5467-1e18-49d4-8d11-a0bdc957220d" providerId="ADAL" clId="{25A92CFD-5DCF-42DC-99AE-511DCF6E856E}" dt="2025-06-30T04:37:53.423" v="3003" actId="1076"/>
          <ac:picMkLst>
            <pc:docMk/>
            <pc:sldMk cId="831546746" sldId="374"/>
            <ac:picMk id="2" creationId="{8AACE3FA-49AA-59FC-AD8F-F27EB99DA4B8}"/>
          </ac:picMkLst>
        </pc:picChg>
        <pc:picChg chg="add mod">
          <ac:chgData name="Ignacio Ricci Cabello" userId="a7fb5467-1e18-49d4-8d11-a0bdc957220d" providerId="ADAL" clId="{25A92CFD-5DCF-42DC-99AE-511DCF6E856E}" dt="2025-06-30T04:37:46.514" v="3001"/>
          <ac:picMkLst>
            <pc:docMk/>
            <pc:sldMk cId="831546746" sldId="374"/>
            <ac:picMk id="7" creationId="{669E8308-41BF-4771-B45B-341F7A6161A1}"/>
          </ac:picMkLst>
        </pc:picChg>
        <pc:picChg chg="add mod">
          <ac:chgData name="Ignacio Ricci Cabello" userId="a7fb5467-1e18-49d4-8d11-a0bdc957220d" providerId="ADAL" clId="{25A92CFD-5DCF-42DC-99AE-511DCF6E856E}" dt="2025-06-30T04:37:46.514" v="3001"/>
          <ac:picMkLst>
            <pc:docMk/>
            <pc:sldMk cId="831546746" sldId="374"/>
            <ac:picMk id="9" creationId="{1E68418C-A706-4F6C-A452-D17ED60E1F5F}"/>
          </ac:picMkLst>
        </pc:picChg>
      </pc:sldChg>
      <pc:sldChg chg="addSp delSp modSp mod delAnim modAnim">
        <pc:chgData name="Ignacio Ricci Cabello" userId="a7fb5467-1e18-49d4-8d11-a0bdc957220d" providerId="ADAL" clId="{25A92CFD-5DCF-42DC-99AE-511DCF6E856E}" dt="2025-06-30T04:39:12.362" v="3022"/>
        <pc:sldMkLst>
          <pc:docMk/>
          <pc:sldMk cId="2076332524" sldId="376"/>
        </pc:sldMkLst>
        <pc:spChg chg="mod">
          <ac:chgData name="Ignacio Ricci Cabello" userId="a7fb5467-1e18-49d4-8d11-a0bdc957220d" providerId="ADAL" clId="{25A92CFD-5DCF-42DC-99AE-511DCF6E856E}" dt="2025-06-30T04:39:11.247" v="3021" actId="1076"/>
          <ac:spMkLst>
            <pc:docMk/>
            <pc:sldMk cId="2076332524" sldId="376"/>
            <ac:spMk id="6" creationId="{B86624E2-85C3-DE4E-581A-8550DFB0ACF8}"/>
          </ac:spMkLst>
        </pc:spChg>
        <pc:spChg chg="del">
          <ac:chgData name="Ignacio Ricci Cabello" userId="a7fb5467-1e18-49d4-8d11-a0bdc957220d" providerId="ADAL" clId="{25A92CFD-5DCF-42DC-99AE-511DCF6E856E}" dt="2025-06-27T08:01:57.720" v="1702" actId="478"/>
          <ac:spMkLst>
            <pc:docMk/>
            <pc:sldMk cId="2076332524" sldId="376"/>
            <ac:spMk id="8" creationId="{B472A453-ABDE-D9F4-6A0B-96591DE17328}"/>
          </ac:spMkLst>
        </pc:spChg>
        <pc:spChg chg="del">
          <ac:chgData name="Ignacio Ricci Cabello" userId="a7fb5467-1e18-49d4-8d11-a0bdc957220d" providerId="ADAL" clId="{25A92CFD-5DCF-42DC-99AE-511DCF6E856E}" dt="2025-06-27T08:01:59.099" v="1703" actId="478"/>
          <ac:spMkLst>
            <pc:docMk/>
            <pc:sldMk cId="2076332524" sldId="376"/>
            <ac:spMk id="9" creationId="{739D56EA-FF21-8C19-877F-682AB5BBB9A3}"/>
          </ac:spMkLst>
        </pc:spChg>
        <pc:spChg chg="add del mod">
          <ac:chgData name="Ignacio Ricci Cabello" userId="a7fb5467-1e18-49d4-8d11-a0bdc957220d" providerId="ADAL" clId="{25A92CFD-5DCF-42DC-99AE-511DCF6E856E}" dt="2025-06-27T10:49:38.899" v="2821" actId="478"/>
          <ac:spMkLst>
            <pc:docMk/>
            <pc:sldMk cId="2076332524" sldId="376"/>
            <ac:spMk id="10" creationId="{C49CA882-5D55-4822-9E38-6712115FCCCE}"/>
          </ac:spMkLst>
        </pc:spChg>
        <pc:spChg chg="add mod">
          <ac:chgData name="Ignacio Ricci Cabello" userId="a7fb5467-1e18-49d4-8d11-a0bdc957220d" providerId="ADAL" clId="{25A92CFD-5DCF-42DC-99AE-511DCF6E856E}" dt="2025-06-27T10:49:39.026" v="2822"/>
          <ac:spMkLst>
            <pc:docMk/>
            <pc:sldMk cId="2076332524" sldId="376"/>
            <ac:spMk id="11" creationId="{6C00BFED-A81F-452C-ADA4-97D9E9368E6E}"/>
          </ac:spMkLst>
        </pc:spChg>
        <pc:spChg chg="del">
          <ac:chgData name="Ignacio Ricci Cabello" userId="a7fb5467-1e18-49d4-8d11-a0bdc957220d" providerId="ADAL" clId="{25A92CFD-5DCF-42DC-99AE-511DCF6E856E}" dt="2025-06-27T08:02:50.565" v="1748" actId="478"/>
          <ac:spMkLst>
            <pc:docMk/>
            <pc:sldMk cId="2076332524" sldId="376"/>
            <ac:spMk id="12" creationId="{7EE2A507-F04B-719E-5594-41C57686A427}"/>
          </ac:spMkLst>
        </pc:spChg>
        <pc:spChg chg="del">
          <ac:chgData name="Ignacio Ricci Cabello" userId="a7fb5467-1e18-49d4-8d11-a0bdc957220d" providerId="ADAL" clId="{25A92CFD-5DCF-42DC-99AE-511DCF6E856E}" dt="2025-06-27T08:01:50.638" v="1701" actId="478"/>
          <ac:spMkLst>
            <pc:docMk/>
            <pc:sldMk cId="2076332524" sldId="376"/>
            <ac:spMk id="14" creationId="{40C3EBA5-FA66-1444-831C-07B020741E39}"/>
          </ac:spMkLst>
        </pc:spChg>
        <pc:picChg chg="add mod">
          <ac:chgData name="Ignacio Ricci Cabello" userId="a7fb5467-1e18-49d4-8d11-a0bdc957220d" providerId="ADAL" clId="{25A92CFD-5DCF-42DC-99AE-511DCF6E856E}" dt="2025-06-30T04:39:12.362" v="3022"/>
          <ac:picMkLst>
            <pc:docMk/>
            <pc:sldMk cId="2076332524" sldId="376"/>
            <ac:picMk id="5" creationId="{C5A27C9F-8606-4E3A-BE82-E43CA252E16E}"/>
          </ac:picMkLst>
        </pc:picChg>
        <pc:picChg chg="add mod">
          <ac:chgData name="Ignacio Ricci Cabello" userId="a7fb5467-1e18-49d4-8d11-a0bdc957220d" providerId="ADAL" clId="{25A92CFD-5DCF-42DC-99AE-511DCF6E856E}" dt="2025-06-30T04:39:12.362" v="3022"/>
          <ac:picMkLst>
            <pc:docMk/>
            <pc:sldMk cId="2076332524" sldId="376"/>
            <ac:picMk id="7" creationId="{C35EE686-A07D-4ADE-BAB4-65715BD1005E}"/>
          </ac:picMkLst>
        </pc:picChg>
        <pc:picChg chg="add mod">
          <ac:chgData name="Ignacio Ricci Cabello" userId="a7fb5467-1e18-49d4-8d11-a0bdc957220d" providerId="ADAL" clId="{25A92CFD-5DCF-42DC-99AE-511DCF6E856E}" dt="2025-06-27T08:03:02.670" v="1755" actId="1038"/>
          <ac:picMkLst>
            <pc:docMk/>
            <pc:sldMk cId="2076332524" sldId="376"/>
            <ac:picMk id="8194" creationId="{FA41FFC1-17BF-4C91-9F56-0C9B13DD3D5B}"/>
          </ac:picMkLst>
        </pc:picChg>
      </pc:sldChg>
      <pc:sldChg chg="addSp delSp modSp mod delAnim modAnim">
        <pc:chgData name="Ignacio Ricci Cabello" userId="a7fb5467-1e18-49d4-8d11-a0bdc957220d" providerId="ADAL" clId="{25A92CFD-5DCF-42DC-99AE-511DCF6E856E}" dt="2025-06-30T04:39:27.570" v="3024"/>
        <pc:sldMkLst>
          <pc:docMk/>
          <pc:sldMk cId="235937865" sldId="377"/>
        </pc:sldMkLst>
        <pc:spChg chg="mod">
          <ac:chgData name="Ignacio Ricci Cabello" userId="a7fb5467-1e18-49d4-8d11-a0bdc957220d" providerId="ADAL" clId="{25A92CFD-5DCF-42DC-99AE-511DCF6E856E}" dt="2025-06-30T04:39:26.002" v="3023" actId="1076"/>
          <ac:spMkLst>
            <pc:docMk/>
            <pc:sldMk cId="235937865" sldId="377"/>
            <ac:spMk id="3" creationId="{99F3E71F-A4D8-7D75-F70F-0BE88AD58845}"/>
          </ac:spMkLst>
        </pc:spChg>
        <pc:spChg chg="mod">
          <ac:chgData name="Ignacio Ricci Cabello" userId="a7fb5467-1e18-49d4-8d11-a0bdc957220d" providerId="ADAL" clId="{25A92CFD-5DCF-42DC-99AE-511DCF6E856E}" dt="2025-06-30T04:39:26.002" v="3023" actId="1076"/>
          <ac:spMkLst>
            <pc:docMk/>
            <pc:sldMk cId="235937865" sldId="377"/>
            <ac:spMk id="4" creationId="{EA134A1A-F859-C405-E341-B476D2F03913}"/>
          </ac:spMkLst>
        </pc:spChg>
        <pc:spChg chg="mod">
          <ac:chgData name="Ignacio Ricci Cabello" userId="a7fb5467-1e18-49d4-8d11-a0bdc957220d" providerId="ADAL" clId="{25A92CFD-5DCF-42DC-99AE-511DCF6E856E}" dt="2025-06-30T04:39:26.002" v="3023" actId="1076"/>
          <ac:spMkLst>
            <pc:docMk/>
            <pc:sldMk cId="235937865" sldId="377"/>
            <ac:spMk id="5" creationId="{6E5A8FEC-A3B9-73EE-4A1F-786FF2D88E9A}"/>
          </ac:spMkLst>
        </pc:spChg>
        <pc:spChg chg="mod">
          <ac:chgData name="Ignacio Ricci Cabello" userId="a7fb5467-1e18-49d4-8d11-a0bdc957220d" providerId="ADAL" clId="{25A92CFD-5DCF-42DC-99AE-511DCF6E856E}" dt="2025-06-30T04:39:26.002" v="3023" actId="1076"/>
          <ac:spMkLst>
            <pc:docMk/>
            <pc:sldMk cId="235937865" sldId="377"/>
            <ac:spMk id="6" creationId="{04094B20-3740-86EB-252A-B6587642DB57}"/>
          </ac:spMkLst>
        </pc:spChg>
        <pc:spChg chg="del">
          <ac:chgData name="Ignacio Ricci Cabello" userId="a7fb5467-1e18-49d4-8d11-a0bdc957220d" providerId="ADAL" clId="{25A92CFD-5DCF-42DC-99AE-511DCF6E856E}" dt="2025-06-27T08:03:15.628" v="1756" actId="478"/>
          <ac:spMkLst>
            <pc:docMk/>
            <pc:sldMk cId="235937865" sldId="377"/>
            <ac:spMk id="7" creationId="{4225F6E5-FB88-49D2-C667-C8A58D79B0E6}"/>
          </ac:spMkLst>
        </pc:spChg>
        <pc:spChg chg="mod">
          <ac:chgData name="Ignacio Ricci Cabello" userId="a7fb5467-1e18-49d4-8d11-a0bdc957220d" providerId="ADAL" clId="{25A92CFD-5DCF-42DC-99AE-511DCF6E856E}" dt="2025-06-30T04:39:26.002" v="3023" actId="1076"/>
          <ac:spMkLst>
            <pc:docMk/>
            <pc:sldMk cId="235937865" sldId="377"/>
            <ac:spMk id="8" creationId="{53B36857-BEF1-A83A-2F94-0B28307C2D0C}"/>
          </ac:spMkLst>
        </pc:spChg>
        <pc:spChg chg="mod">
          <ac:chgData name="Ignacio Ricci Cabello" userId="a7fb5467-1e18-49d4-8d11-a0bdc957220d" providerId="ADAL" clId="{25A92CFD-5DCF-42DC-99AE-511DCF6E856E}" dt="2025-06-30T04:39:26.002" v="3023" actId="1076"/>
          <ac:spMkLst>
            <pc:docMk/>
            <pc:sldMk cId="235937865" sldId="377"/>
            <ac:spMk id="9" creationId="{832C1922-072D-0A44-745C-45D13F165AA6}"/>
          </ac:spMkLst>
        </pc:spChg>
        <pc:spChg chg="add del mod">
          <ac:chgData name="Ignacio Ricci Cabello" userId="a7fb5467-1e18-49d4-8d11-a0bdc957220d" providerId="ADAL" clId="{25A92CFD-5DCF-42DC-99AE-511DCF6E856E}" dt="2025-06-27T10:49:43.062" v="2823" actId="478"/>
          <ac:spMkLst>
            <pc:docMk/>
            <pc:sldMk cId="235937865" sldId="377"/>
            <ac:spMk id="11" creationId="{D0F05C85-BD75-4E02-8F22-883BEA0DAFAB}"/>
          </ac:spMkLst>
        </pc:spChg>
        <pc:spChg chg="add mod">
          <ac:chgData name="Ignacio Ricci Cabello" userId="a7fb5467-1e18-49d4-8d11-a0bdc957220d" providerId="ADAL" clId="{25A92CFD-5DCF-42DC-99AE-511DCF6E856E}" dt="2025-06-27T10:49:43.217" v="2824"/>
          <ac:spMkLst>
            <pc:docMk/>
            <pc:sldMk cId="235937865" sldId="377"/>
            <ac:spMk id="12" creationId="{4C4F8008-8D6F-460D-84C4-0109DE8F1777}"/>
          </ac:spMkLst>
        </pc:spChg>
        <pc:picChg chg="mod">
          <ac:chgData name="Ignacio Ricci Cabello" userId="a7fb5467-1e18-49d4-8d11-a0bdc957220d" providerId="ADAL" clId="{25A92CFD-5DCF-42DC-99AE-511DCF6E856E}" dt="2025-06-30T04:39:26.002" v="3023" actId="1076"/>
          <ac:picMkLst>
            <pc:docMk/>
            <pc:sldMk cId="235937865" sldId="377"/>
            <ac:picMk id="10" creationId="{9D71EAAA-C0BD-4AF2-A4E1-3937A3AE4AB5}"/>
          </ac:picMkLst>
        </pc:picChg>
        <pc:picChg chg="add mod">
          <ac:chgData name="Ignacio Ricci Cabello" userId="a7fb5467-1e18-49d4-8d11-a0bdc957220d" providerId="ADAL" clId="{25A92CFD-5DCF-42DC-99AE-511DCF6E856E}" dt="2025-06-30T04:39:27.570" v="3024"/>
          <ac:picMkLst>
            <pc:docMk/>
            <pc:sldMk cId="235937865" sldId="377"/>
            <ac:picMk id="11" creationId="{FBF24776-9194-4D62-B14F-4F369B8CB8CF}"/>
          </ac:picMkLst>
        </pc:picChg>
        <pc:picChg chg="add mod">
          <ac:chgData name="Ignacio Ricci Cabello" userId="a7fb5467-1e18-49d4-8d11-a0bdc957220d" providerId="ADAL" clId="{25A92CFD-5DCF-42DC-99AE-511DCF6E856E}" dt="2025-06-30T04:39:27.570" v="3024"/>
          <ac:picMkLst>
            <pc:docMk/>
            <pc:sldMk cId="235937865" sldId="377"/>
            <ac:picMk id="13" creationId="{2303D627-07AC-4D77-BAAB-1CAED199ADE7}"/>
          </ac:picMkLst>
        </pc:picChg>
      </pc:sldChg>
      <pc:sldChg chg="addSp delSp modSp mod delAnim modAnim">
        <pc:chgData name="Ignacio Ricci Cabello" userId="a7fb5467-1e18-49d4-8d11-a0bdc957220d" providerId="ADAL" clId="{25A92CFD-5DCF-42DC-99AE-511DCF6E856E}" dt="2025-06-30T04:39:35.925" v="3026"/>
        <pc:sldMkLst>
          <pc:docMk/>
          <pc:sldMk cId="722805825" sldId="378"/>
        </pc:sldMkLst>
        <pc:spChg chg="add del mod">
          <ac:chgData name="Ignacio Ricci Cabello" userId="a7fb5467-1e18-49d4-8d11-a0bdc957220d" providerId="ADAL" clId="{25A92CFD-5DCF-42DC-99AE-511DCF6E856E}" dt="2025-06-27T10:49:46.621" v="2825" actId="478"/>
          <ac:spMkLst>
            <pc:docMk/>
            <pc:sldMk cId="722805825" sldId="378"/>
            <ac:spMk id="5" creationId="{F9A4204F-055D-42F7-B418-7814E994B929}"/>
          </ac:spMkLst>
        </pc:spChg>
        <pc:spChg chg="add mod">
          <ac:chgData name="Ignacio Ricci Cabello" userId="a7fb5467-1e18-49d4-8d11-a0bdc957220d" providerId="ADAL" clId="{25A92CFD-5DCF-42DC-99AE-511DCF6E856E}" dt="2025-06-27T10:49:46.785" v="2826"/>
          <ac:spMkLst>
            <pc:docMk/>
            <pc:sldMk cId="722805825" sldId="378"/>
            <ac:spMk id="7" creationId="{BC4943ED-125B-4DAF-AC12-6613EFF7CE88}"/>
          </ac:spMkLst>
        </pc:spChg>
        <pc:spChg chg="mod">
          <ac:chgData name="Ignacio Ricci Cabello" userId="a7fb5467-1e18-49d4-8d11-a0bdc957220d" providerId="ADAL" clId="{25A92CFD-5DCF-42DC-99AE-511DCF6E856E}" dt="2025-06-27T08:03:59.797" v="1762" actId="1076"/>
          <ac:spMkLst>
            <pc:docMk/>
            <pc:sldMk cId="722805825" sldId="378"/>
            <ac:spMk id="11" creationId="{9E3FEA29-B136-BAF3-94DC-C851473311A0}"/>
          </ac:spMkLst>
        </pc:spChg>
        <pc:spChg chg="del">
          <ac:chgData name="Ignacio Ricci Cabello" userId="a7fb5467-1e18-49d4-8d11-a0bdc957220d" providerId="ADAL" clId="{25A92CFD-5DCF-42DC-99AE-511DCF6E856E}" dt="2025-06-27T08:03:39.622" v="1757" actId="478"/>
          <ac:spMkLst>
            <pc:docMk/>
            <pc:sldMk cId="722805825" sldId="378"/>
            <ac:spMk id="13" creationId="{512B7249-CC5C-3DCE-D48E-BBA8E5BDD852}"/>
          </ac:spMkLst>
        </pc:spChg>
        <pc:picChg chg="add mod">
          <ac:chgData name="Ignacio Ricci Cabello" userId="a7fb5467-1e18-49d4-8d11-a0bdc957220d" providerId="ADAL" clId="{25A92CFD-5DCF-42DC-99AE-511DCF6E856E}" dt="2025-06-30T04:39:35.925" v="3026"/>
          <ac:picMkLst>
            <pc:docMk/>
            <pc:sldMk cId="722805825" sldId="378"/>
            <ac:picMk id="5" creationId="{23E8F20C-53E9-4E6F-8375-36F511B13C8C}"/>
          </ac:picMkLst>
        </pc:picChg>
        <pc:picChg chg="mod">
          <ac:chgData name="Ignacio Ricci Cabello" userId="a7fb5467-1e18-49d4-8d11-a0bdc957220d" providerId="ADAL" clId="{25A92CFD-5DCF-42DC-99AE-511DCF6E856E}" dt="2025-06-30T04:39:34.562" v="3025" actId="1076"/>
          <ac:picMkLst>
            <pc:docMk/>
            <pc:sldMk cId="722805825" sldId="378"/>
            <ac:picMk id="6" creationId="{5414870F-E8D4-DE18-5E9B-7E2134353C9B}"/>
          </ac:picMkLst>
        </pc:picChg>
        <pc:picChg chg="add mod">
          <ac:chgData name="Ignacio Ricci Cabello" userId="a7fb5467-1e18-49d4-8d11-a0bdc957220d" providerId="ADAL" clId="{25A92CFD-5DCF-42DC-99AE-511DCF6E856E}" dt="2025-06-30T04:39:35.925" v="3026"/>
          <ac:picMkLst>
            <pc:docMk/>
            <pc:sldMk cId="722805825" sldId="378"/>
            <ac:picMk id="8" creationId="{E47CA51E-978C-4244-B862-05430E11123A}"/>
          </ac:picMkLst>
        </pc:picChg>
      </pc:sldChg>
      <pc:sldChg chg="modSp del mod">
        <pc:chgData name="Ignacio Ricci Cabello" userId="a7fb5467-1e18-49d4-8d11-a0bdc957220d" providerId="ADAL" clId="{25A92CFD-5DCF-42DC-99AE-511DCF6E856E}" dt="2025-06-27T10:10:54.045" v="2185" actId="47"/>
        <pc:sldMkLst>
          <pc:docMk/>
          <pc:sldMk cId="2899412592" sldId="380"/>
        </pc:sldMkLst>
        <pc:spChg chg="mod">
          <ac:chgData name="Ignacio Ricci Cabello" userId="a7fb5467-1e18-49d4-8d11-a0bdc957220d" providerId="ADAL" clId="{25A92CFD-5DCF-42DC-99AE-511DCF6E856E}" dt="2025-06-27T08:06:33.050" v="1799" actId="1076"/>
          <ac:spMkLst>
            <pc:docMk/>
            <pc:sldMk cId="2899412592" sldId="380"/>
            <ac:spMk id="4" creationId="{70427E2A-5AA1-AD71-CD1F-06DCAF6E389D}"/>
          </ac:spMkLst>
        </pc:spChg>
      </pc:sldChg>
      <pc:sldChg chg="addSp delSp modSp mod delAnim modAnim">
        <pc:chgData name="Ignacio Ricci Cabello" userId="a7fb5467-1e18-49d4-8d11-a0bdc957220d" providerId="ADAL" clId="{25A92CFD-5DCF-42DC-99AE-511DCF6E856E}" dt="2025-06-30T04:40:28.665" v="3032"/>
        <pc:sldMkLst>
          <pc:docMk/>
          <pc:sldMk cId="3564211934" sldId="381"/>
        </pc:sldMkLst>
        <pc:spChg chg="del">
          <ac:chgData name="Ignacio Ricci Cabello" userId="a7fb5467-1e18-49d4-8d11-a0bdc957220d" providerId="ADAL" clId="{25A92CFD-5DCF-42DC-99AE-511DCF6E856E}" dt="2025-06-27T08:06:39.279" v="1800" actId="478"/>
          <ac:spMkLst>
            <pc:docMk/>
            <pc:sldMk cId="3564211934" sldId="381"/>
            <ac:spMk id="4" creationId="{D9E99740-8298-728F-9868-0E233EC2590F}"/>
          </ac:spMkLst>
        </pc:spChg>
        <pc:spChg chg="del">
          <ac:chgData name="Ignacio Ricci Cabello" userId="a7fb5467-1e18-49d4-8d11-a0bdc957220d" providerId="ADAL" clId="{25A92CFD-5DCF-42DC-99AE-511DCF6E856E}" dt="2025-06-27T08:06:49.314" v="1803" actId="478"/>
          <ac:spMkLst>
            <pc:docMk/>
            <pc:sldMk cId="3564211934" sldId="381"/>
            <ac:spMk id="6" creationId="{A7BBCC20-F5F2-01D4-11A5-A04596AABC50}"/>
          </ac:spMkLst>
        </pc:spChg>
        <pc:spChg chg="add del mod">
          <ac:chgData name="Ignacio Ricci Cabello" userId="a7fb5467-1e18-49d4-8d11-a0bdc957220d" providerId="ADAL" clId="{25A92CFD-5DCF-42DC-99AE-511DCF6E856E}" dt="2025-06-27T10:50:03.589" v="2831" actId="478"/>
          <ac:spMkLst>
            <pc:docMk/>
            <pc:sldMk cId="3564211934" sldId="381"/>
            <ac:spMk id="7" creationId="{67FD0D12-4F23-49BC-994F-CBF1A930A431}"/>
          </ac:spMkLst>
        </pc:spChg>
        <pc:spChg chg="del">
          <ac:chgData name="Ignacio Ricci Cabello" userId="a7fb5467-1e18-49d4-8d11-a0bdc957220d" providerId="ADAL" clId="{25A92CFD-5DCF-42DC-99AE-511DCF6E856E}" dt="2025-06-27T08:06:52.623" v="1804" actId="478"/>
          <ac:spMkLst>
            <pc:docMk/>
            <pc:sldMk cId="3564211934" sldId="381"/>
            <ac:spMk id="8" creationId="{931295DC-6BE9-6DB8-61D3-60B2F5DF54ED}"/>
          </ac:spMkLst>
        </pc:spChg>
        <pc:spChg chg="add mod">
          <ac:chgData name="Ignacio Ricci Cabello" userId="a7fb5467-1e18-49d4-8d11-a0bdc957220d" providerId="ADAL" clId="{25A92CFD-5DCF-42DC-99AE-511DCF6E856E}" dt="2025-06-27T10:50:03.917" v="2832"/>
          <ac:spMkLst>
            <pc:docMk/>
            <pc:sldMk cId="3564211934" sldId="381"/>
            <ac:spMk id="9" creationId="{DE9E5838-5978-4383-9153-E8C52A954093}"/>
          </ac:spMkLst>
        </pc:spChg>
        <pc:picChg chg="mod">
          <ac:chgData name="Ignacio Ricci Cabello" userId="a7fb5467-1e18-49d4-8d11-a0bdc957220d" providerId="ADAL" clId="{25A92CFD-5DCF-42DC-99AE-511DCF6E856E}" dt="2025-06-27T08:06:59.867" v="1807" actId="1076"/>
          <ac:picMkLst>
            <pc:docMk/>
            <pc:sldMk cId="3564211934" sldId="381"/>
            <ac:picMk id="2" creationId="{EE471BBE-C457-5B19-2BC3-47B17A1C9424}"/>
          </ac:picMkLst>
        </pc:picChg>
        <pc:picChg chg="add mod">
          <ac:chgData name="Ignacio Ricci Cabello" userId="a7fb5467-1e18-49d4-8d11-a0bdc957220d" providerId="ADAL" clId="{25A92CFD-5DCF-42DC-99AE-511DCF6E856E}" dt="2025-06-30T04:40:28.665" v="3032"/>
          <ac:picMkLst>
            <pc:docMk/>
            <pc:sldMk cId="3564211934" sldId="381"/>
            <ac:picMk id="4" creationId="{AB480D3D-0012-4177-9F99-ADA8935E45D6}"/>
          </ac:picMkLst>
        </pc:picChg>
        <pc:picChg chg="add mod">
          <ac:chgData name="Ignacio Ricci Cabello" userId="a7fb5467-1e18-49d4-8d11-a0bdc957220d" providerId="ADAL" clId="{25A92CFD-5DCF-42DC-99AE-511DCF6E856E}" dt="2025-06-30T04:40:28.665" v="3032"/>
          <ac:picMkLst>
            <pc:docMk/>
            <pc:sldMk cId="3564211934" sldId="381"/>
            <ac:picMk id="5" creationId="{B3B02CB0-83E8-4685-AE1C-0A99765E7439}"/>
          </ac:picMkLst>
        </pc:picChg>
      </pc:sldChg>
      <pc:sldChg chg="del">
        <pc:chgData name="Ignacio Ricci Cabello" userId="a7fb5467-1e18-49d4-8d11-a0bdc957220d" providerId="ADAL" clId="{25A92CFD-5DCF-42DC-99AE-511DCF6E856E}" dt="2025-06-27T08:07:28.680" v="1808" actId="47"/>
        <pc:sldMkLst>
          <pc:docMk/>
          <pc:sldMk cId="4230901552" sldId="382"/>
        </pc:sldMkLst>
      </pc:sldChg>
      <pc:sldChg chg="del">
        <pc:chgData name="Ignacio Ricci Cabello" userId="a7fb5467-1e18-49d4-8d11-a0bdc957220d" providerId="ADAL" clId="{25A92CFD-5DCF-42DC-99AE-511DCF6E856E}" dt="2025-06-27T08:51:19.062" v="1809" actId="47"/>
        <pc:sldMkLst>
          <pc:docMk/>
          <pc:sldMk cId="3792738107" sldId="383"/>
        </pc:sldMkLst>
      </pc:sldChg>
      <pc:sldChg chg="addSp delSp modSp del mod delAnim modAnim delDesignElem">
        <pc:chgData name="Ignacio Ricci Cabello" userId="a7fb5467-1e18-49d4-8d11-a0bdc957220d" providerId="ADAL" clId="{25A92CFD-5DCF-42DC-99AE-511DCF6E856E}" dt="2025-06-30T04:33:42.873" v="2962" actId="47"/>
        <pc:sldMkLst>
          <pc:docMk/>
          <pc:sldMk cId="2831250006" sldId="385"/>
        </pc:sldMkLst>
        <pc:spChg chg="mod">
          <ac:chgData name="Ignacio Ricci Cabello" userId="a7fb5467-1e18-49d4-8d11-a0bdc957220d" providerId="ADAL" clId="{25A92CFD-5DCF-42DC-99AE-511DCF6E856E}" dt="2025-06-30T04:32:43.881" v="2953" actId="1076"/>
          <ac:spMkLst>
            <pc:docMk/>
            <pc:sldMk cId="2831250006" sldId="385"/>
            <ac:spMk id="2" creationId="{CC8B673B-0ADA-4F5A-4C5B-61544417C7BB}"/>
          </ac:spMkLst>
        </pc:spChg>
        <pc:spChg chg="add del mod">
          <ac:chgData name="Ignacio Ricci Cabello" userId="a7fb5467-1e18-49d4-8d11-a0bdc957220d" providerId="ADAL" clId="{25A92CFD-5DCF-42DC-99AE-511DCF6E856E}" dt="2025-06-27T10:48:48.958" v="2799" actId="478"/>
          <ac:spMkLst>
            <pc:docMk/>
            <pc:sldMk cId="2831250006" sldId="385"/>
            <ac:spMk id="6" creationId="{1F4F3951-3ED7-4A2D-85FE-10158A5BB93D}"/>
          </ac:spMkLst>
        </pc:spChg>
        <pc:spChg chg="add mod">
          <ac:chgData name="Ignacio Ricci Cabello" userId="a7fb5467-1e18-49d4-8d11-a0bdc957220d" providerId="ADAL" clId="{25A92CFD-5DCF-42DC-99AE-511DCF6E856E}" dt="2025-06-27T10:48:49.416" v="2800"/>
          <ac:spMkLst>
            <pc:docMk/>
            <pc:sldMk cId="2831250006" sldId="385"/>
            <ac:spMk id="7" creationId="{8E8DB35A-C941-4D15-B9E4-F7FEC26C3A88}"/>
          </ac:spMkLst>
        </pc:spChg>
        <pc:spChg chg="mod">
          <ac:chgData name="Ignacio Ricci Cabello" userId="a7fb5467-1e18-49d4-8d11-a0bdc957220d" providerId="ADAL" clId="{25A92CFD-5DCF-42DC-99AE-511DCF6E856E}" dt="2025-06-30T04:33:19.614" v="2958" actId="1076"/>
          <ac:spMkLst>
            <pc:docMk/>
            <pc:sldMk cId="2831250006" sldId="385"/>
            <ac:spMk id="9" creationId="{E33AA0AF-77D7-19D9-BA8F-1AA93461CBB5}"/>
          </ac:spMkLst>
        </pc:spChg>
        <pc:spChg chg="mod">
          <ac:chgData name="Ignacio Ricci Cabello" userId="a7fb5467-1e18-49d4-8d11-a0bdc957220d" providerId="ADAL" clId="{25A92CFD-5DCF-42DC-99AE-511DCF6E856E}" dt="2025-06-30T04:32:12.584" v="2946" actId="1035"/>
          <ac:spMkLst>
            <pc:docMk/>
            <pc:sldMk cId="2831250006" sldId="385"/>
            <ac:spMk id="10" creationId="{2163F886-8A8B-7BC4-BBBF-4D327E57BC4A}"/>
          </ac:spMkLst>
        </pc:spChg>
        <pc:spChg chg="del">
          <ac:chgData name="Ignacio Ricci Cabello" userId="a7fb5467-1e18-49d4-8d11-a0bdc957220d" providerId="ADAL" clId="{25A92CFD-5DCF-42DC-99AE-511DCF6E856E}" dt="2025-06-27T10:09:27.292" v="2163"/>
          <ac:spMkLst>
            <pc:docMk/>
            <pc:sldMk cId="2831250006" sldId="385"/>
            <ac:spMk id="11" creationId="{7D10F20E-E1AD-65B4-F70E-7276539E1452}"/>
          </ac:spMkLst>
        </pc:spChg>
        <pc:picChg chg="add mod">
          <ac:chgData name="Ignacio Ricci Cabello" userId="a7fb5467-1e18-49d4-8d11-a0bdc957220d" providerId="ADAL" clId="{25A92CFD-5DCF-42DC-99AE-511DCF6E856E}" dt="2025-06-30T04:31:58.751" v="2923" actId="1076"/>
          <ac:picMkLst>
            <pc:docMk/>
            <pc:sldMk cId="2831250006" sldId="385"/>
            <ac:picMk id="6" creationId="{0E88CEDD-F36B-460F-B61C-78373775A8BA}"/>
          </ac:picMkLst>
        </pc:picChg>
        <pc:picChg chg="add mod">
          <ac:chgData name="Ignacio Ricci Cabello" userId="a7fb5467-1e18-49d4-8d11-a0bdc957220d" providerId="ADAL" clId="{25A92CFD-5DCF-42DC-99AE-511DCF6E856E}" dt="2025-06-30T04:31:49.009" v="2922"/>
          <ac:picMkLst>
            <pc:docMk/>
            <pc:sldMk cId="2831250006" sldId="385"/>
            <ac:picMk id="8" creationId="{85F25F8F-8180-4589-8C2C-D28E2B448312}"/>
          </ac:picMkLst>
        </pc:picChg>
        <pc:picChg chg="add mod">
          <ac:chgData name="Ignacio Ricci Cabello" userId="a7fb5467-1e18-49d4-8d11-a0bdc957220d" providerId="ADAL" clId="{25A92CFD-5DCF-42DC-99AE-511DCF6E856E}" dt="2025-06-30T04:32:32.872" v="2951" actId="1076"/>
          <ac:picMkLst>
            <pc:docMk/>
            <pc:sldMk cId="2831250006" sldId="385"/>
            <ac:picMk id="11" creationId="{645144C4-0016-4559-9DDB-3F3BD0CDF50E}"/>
          </ac:picMkLst>
        </pc:picChg>
      </pc:sldChg>
      <pc:sldChg chg="addSp delSp modSp add del mod delAnim modAnim delDesignElem">
        <pc:chgData name="Ignacio Ricci Cabello" userId="a7fb5467-1e18-49d4-8d11-a0bdc957220d" providerId="ADAL" clId="{25A92CFD-5DCF-42DC-99AE-511DCF6E856E}" dt="2025-06-30T04:35:34.352" v="2970" actId="47"/>
        <pc:sldMkLst>
          <pc:docMk/>
          <pc:sldMk cId="383213153" sldId="386"/>
        </pc:sldMkLst>
        <pc:spChg chg="add del">
          <ac:chgData name="Ignacio Ricci Cabello" userId="a7fb5467-1e18-49d4-8d11-a0bdc957220d" providerId="ADAL" clId="{25A92CFD-5DCF-42DC-99AE-511DCF6E856E}" dt="2025-06-27T07:56:54.347" v="1601"/>
          <ac:spMkLst>
            <pc:docMk/>
            <pc:sldMk cId="383213153" sldId="386"/>
            <ac:spMk id="3" creationId="{D6114A74-46E0-4C7F-9FB5-D08921DC3A8B}"/>
          </ac:spMkLst>
        </pc:spChg>
        <pc:spChg chg="mod">
          <ac:chgData name="Ignacio Ricci Cabello" userId="a7fb5467-1e18-49d4-8d11-a0bdc957220d" providerId="ADAL" clId="{25A92CFD-5DCF-42DC-99AE-511DCF6E856E}" dt="2025-06-27T10:08:45.724" v="2150" actId="20577"/>
          <ac:spMkLst>
            <pc:docMk/>
            <pc:sldMk cId="383213153" sldId="386"/>
            <ac:spMk id="6" creationId="{F1C9C660-5647-BEBB-B9A0-001512304BAE}"/>
          </ac:spMkLst>
        </pc:spChg>
        <pc:spChg chg="add mod">
          <ac:chgData name="Ignacio Ricci Cabello" userId="a7fb5467-1e18-49d4-8d11-a0bdc957220d" providerId="ADAL" clId="{25A92CFD-5DCF-42DC-99AE-511DCF6E856E}" dt="2025-06-27T07:56:39.649" v="1599"/>
          <ac:spMkLst>
            <pc:docMk/>
            <pc:sldMk cId="383213153" sldId="386"/>
            <ac:spMk id="7" creationId="{C3F89775-0D2E-491A-8D6E-0AB74AB4D58A}"/>
          </ac:spMkLst>
        </pc:spChg>
        <pc:spChg chg="del">
          <ac:chgData name="Ignacio Ricci Cabello" userId="a7fb5467-1e18-49d4-8d11-a0bdc957220d" providerId="ADAL" clId="{25A92CFD-5DCF-42DC-99AE-511DCF6E856E}" dt="2025-06-27T07:56:39.378" v="1598" actId="478"/>
          <ac:spMkLst>
            <pc:docMk/>
            <pc:sldMk cId="383213153" sldId="386"/>
            <ac:spMk id="9" creationId="{E33AA0AF-77D7-19D9-BA8F-1AA93461CBB5}"/>
          </ac:spMkLst>
        </pc:spChg>
        <pc:spChg chg="del">
          <ac:chgData name="Ignacio Ricci Cabello" userId="a7fb5467-1e18-49d4-8d11-a0bdc957220d" providerId="ADAL" clId="{25A92CFD-5DCF-42DC-99AE-511DCF6E856E}" dt="2025-06-27T10:09:27.292" v="2163"/>
          <ac:spMkLst>
            <pc:docMk/>
            <pc:sldMk cId="383213153" sldId="386"/>
            <ac:spMk id="11" creationId="{7D10F20E-E1AD-65B4-F70E-7276539E1452}"/>
          </ac:spMkLst>
        </pc:spChg>
        <pc:spChg chg="add del mod">
          <ac:chgData name="Ignacio Ricci Cabello" userId="a7fb5467-1e18-49d4-8d11-a0bdc957220d" providerId="ADAL" clId="{25A92CFD-5DCF-42DC-99AE-511DCF6E856E}" dt="2025-06-27T10:49:00.458" v="2803" actId="478"/>
          <ac:spMkLst>
            <pc:docMk/>
            <pc:sldMk cId="383213153" sldId="386"/>
            <ac:spMk id="12" creationId="{50062581-0532-4CAC-B9A7-740CFF4B4E40}"/>
          </ac:spMkLst>
        </pc:spChg>
        <pc:spChg chg="add mod">
          <ac:chgData name="Ignacio Ricci Cabello" userId="a7fb5467-1e18-49d4-8d11-a0bdc957220d" providerId="ADAL" clId="{25A92CFD-5DCF-42DC-99AE-511DCF6E856E}" dt="2025-06-27T10:49:00.819" v="2804"/>
          <ac:spMkLst>
            <pc:docMk/>
            <pc:sldMk cId="383213153" sldId="386"/>
            <ac:spMk id="13" creationId="{B4E68951-59D8-42E0-BF59-1465729390CF}"/>
          </ac:spMkLst>
        </pc:spChg>
      </pc:sldChg>
      <pc:sldChg chg="addSp delSp modSp del mod delAnim modAnim delDesignElem">
        <pc:chgData name="Ignacio Ricci Cabello" userId="a7fb5467-1e18-49d4-8d11-a0bdc957220d" providerId="ADAL" clId="{25A92CFD-5DCF-42DC-99AE-511DCF6E856E}" dt="2025-06-30T04:36:09.263" v="2977" actId="47"/>
        <pc:sldMkLst>
          <pc:docMk/>
          <pc:sldMk cId="1853020493" sldId="387"/>
        </pc:sldMkLst>
        <pc:spChg chg="add del">
          <ac:chgData name="Ignacio Ricci Cabello" userId="a7fb5467-1e18-49d4-8d11-a0bdc957220d" providerId="ADAL" clId="{25A92CFD-5DCF-42DC-99AE-511DCF6E856E}" dt="2025-06-27T07:58:24.814" v="1620"/>
          <ac:spMkLst>
            <pc:docMk/>
            <pc:sldMk cId="1853020493" sldId="387"/>
            <ac:spMk id="3" creationId="{651B6BE4-B05D-46BD-95CF-534E3C6498F6}"/>
          </ac:spMkLst>
        </pc:spChg>
        <pc:spChg chg="del">
          <ac:chgData name="Ignacio Ricci Cabello" userId="a7fb5467-1e18-49d4-8d11-a0bdc957220d" providerId="ADAL" clId="{25A92CFD-5DCF-42DC-99AE-511DCF6E856E}" dt="2025-06-27T07:58:06.518" v="1617" actId="478"/>
          <ac:spMkLst>
            <pc:docMk/>
            <pc:sldMk cId="1853020493" sldId="387"/>
            <ac:spMk id="6" creationId="{F1C9C660-5647-BEBB-B9A0-001512304BAE}"/>
          </ac:spMkLst>
        </pc:spChg>
        <pc:spChg chg="mod">
          <ac:chgData name="Ignacio Ricci Cabello" userId="a7fb5467-1e18-49d4-8d11-a0bdc957220d" providerId="ADAL" clId="{25A92CFD-5DCF-42DC-99AE-511DCF6E856E}" dt="2025-06-27T07:58:28.487" v="1622" actId="14100"/>
          <ac:spMkLst>
            <pc:docMk/>
            <pc:sldMk cId="1853020493" sldId="387"/>
            <ac:spMk id="7" creationId="{3AC34529-891F-121D-3B5E-1E0D9B6A5794}"/>
          </ac:spMkLst>
        </pc:spChg>
        <pc:spChg chg="add mod">
          <ac:chgData name="Ignacio Ricci Cabello" userId="a7fb5467-1e18-49d4-8d11-a0bdc957220d" providerId="ADAL" clId="{25A92CFD-5DCF-42DC-99AE-511DCF6E856E}" dt="2025-06-27T07:58:07.005" v="1618"/>
          <ac:spMkLst>
            <pc:docMk/>
            <pc:sldMk cId="1853020493" sldId="387"/>
            <ac:spMk id="8" creationId="{02A37204-BA96-441B-BC30-71C8698B6450}"/>
          </ac:spMkLst>
        </pc:spChg>
        <pc:spChg chg="del">
          <ac:chgData name="Ignacio Ricci Cabello" userId="a7fb5467-1e18-49d4-8d11-a0bdc957220d" providerId="ADAL" clId="{25A92CFD-5DCF-42DC-99AE-511DCF6E856E}" dt="2025-06-27T07:58:06.518" v="1617" actId="478"/>
          <ac:spMkLst>
            <pc:docMk/>
            <pc:sldMk cId="1853020493" sldId="387"/>
            <ac:spMk id="9" creationId="{E33AA0AF-77D7-19D9-BA8F-1AA93461CBB5}"/>
          </ac:spMkLst>
        </pc:spChg>
        <pc:spChg chg="del">
          <ac:chgData name="Ignacio Ricci Cabello" userId="a7fb5467-1e18-49d4-8d11-a0bdc957220d" providerId="ADAL" clId="{25A92CFD-5DCF-42DC-99AE-511DCF6E856E}" dt="2025-06-27T10:09:27.292" v="2163"/>
          <ac:spMkLst>
            <pc:docMk/>
            <pc:sldMk cId="1853020493" sldId="387"/>
            <ac:spMk id="11" creationId="{7D10F20E-E1AD-65B4-F70E-7276539E1452}"/>
          </ac:spMkLst>
        </pc:spChg>
        <pc:spChg chg="add mod">
          <ac:chgData name="Ignacio Ricci Cabello" userId="a7fb5467-1e18-49d4-8d11-a0bdc957220d" providerId="ADAL" clId="{25A92CFD-5DCF-42DC-99AE-511DCF6E856E}" dt="2025-06-27T07:58:07.005" v="1618"/>
          <ac:spMkLst>
            <pc:docMk/>
            <pc:sldMk cId="1853020493" sldId="387"/>
            <ac:spMk id="12" creationId="{3E3F04FD-79CF-4BFF-BD7B-978AB178BF51}"/>
          </ac:spMkLst>
        </pc:spChg>
        <pc:spChg chg="add del mod">
          <ac:chgData name="Ignacio Ricci Cabello" userId="a7fb5467-1e18-49d4-8d11-a0bdc957220d" providerId="ADAL" clId="{25A92CFD-5DCF-42DC-99AE-511DCF6E856E}" dt="2025-06-27T10:49:14.285" v="2809" actId="478"/>
          <ac:spMkLst>
            <pc:docMk/>
            <pc:sldMk cId="1853020493" sldId="387"/>
            <ac:spMk id="13" creationId="{823376E4-3EFC-415A-B7D9-72D784DE875C}"/>
          </ac:spMkLst>
        </pc:spChg>
        <pc:spChg chg="add mod">
          <ac:chgData name="Ignacio Ricci Cabello" userId="a7fb5467-1e18-49d4-8d11-a0bdc957220d" providerId="ADAL" clId="{25A92CFD-5DCF-42DC-99AE-511DCF6E856E}" dt="2025-06-27T10:49:14.516" v="2810"/>
          <ac:spMkLst>
            <pc:docMk/>
            <pc:sldMk cId="1853020493" sldId="387"/>
            <ac:spMk id="14" creationId="{CC752E09-71AD-4128-AD86-5CB065EE697F}"/>
          </ac:spMkLst>
        </pc:spChg>
      </pc:sldChg>
      <pc:sldChg chg="addSp delSp modSp del mod delAnim modAnim delDesignElem">
        <pc:chgData name="Ignacio Ricci Cabello" userId="a7fb5467-1e18-49d4-8d11-a0bdc957220d" providerId="ADAL" clId="{25A92CFD-5DCF-42DC-99AE-511DCF6E856E}" dt="2025-06-30T04:37:39.616" v="3000" actId="47"/>
        <pc:sldMkLst>
          <pc:docMk/>
          <pc:sldMk cId="2750885637" sldId="388"/>
        </pc:sldMkLst>
        <pc:spChg chg="del">
          <ac:chgData name="Ignacio Ricci Cabello" userId="a7fb5467-1e18-49d4-8d11-a0bdc957220d" providerId="ADAL" clId="{25A92CFD-5DCF-42DC-99AE-511DCF6E856E}" dt="2025-06-27T07:59:13.885" v="1625" actId="478"/>
          <ac:spMkLst>
            <pc:docMk/>
            <pc:sldMk cId="2750885637" sldId="388"/>
            <ac:spMk id="6" creationId="{F1C9C660-5647-BEBB-B9A0-001512304BAE}"/>
          </ac:spMkLst>
        </pc:spChg>
        <pc:spChg chg="del">
          <ac:chgData name="Ignacio Ricci Cabello" userId="a7fb5467-1e18-49d4-8d11-a0bdc957220d" providerId="ADAL" clId="{25A92CFD-5DCF-42DC-99AE-511DCF6E856E}" dt="2025-06-27T07:59:13.885" v="1625" actId="478"/>
          <ac:spMkLst>
            <pc:docMk/>
            <pc:sldMk cId="2750885637" sldId="388"/>
            <ac:spMk id="7" creationId="{3AC34529-891F-121D-3B5E-1E0D9B6A5794}"/>
          </ac:spMkLst>
        </pc:spChg>
        <pc:spChg chg="mod">
          <ac:chgData name="Ignacio Ricci Cabello" userId="a7fb5467-1e18-49d4-8d11-a0bdc957220d" providerId="ADAL" clId="{25A92CFD-5DCF-42DC-99AE-511DCF6E856E}" dt="2025-06-27T08:04:59.140" v="1766" actId="1076"/>
          <ac:spMkLst>
            <pc:docMk/>
            <pc:sldMk cId="2750885637" sldId="388"/>
            <ac:spMk id="8" creationId="{AFCAD4A5-5560-7139-34BD-2683A9858789}"/>
          </ac:spMkLst>
        </pc:spChg>
        <pc:spChg chg="del">
          <ac:chgData name="Ignacio Ricci Cabello" userId="a7fb5467-1e18-49d4-8d11-a0bdc957220d" providerId="ADAL" clId="{25A92CFD-5DCF-42DC-99AE-511DCF6E856E}" dt="2025-06-27T07:59:13.885" v="1625" actId="478"/>
          <ac:spMkLst>
            <pc:docMk/>
            <pc:sldMk cId="2750885637" sldId="388"/>
            <ac:spMk id="9" creationId="{E33AA0AF-77D7-19D9-BA8F-1AA93461CBB5}"/>
          </ac:spMkLst>
        </pc:spChg>
        <pc:spChg chg="del">
          <ac:chgData name="Ignacio Ricci Cabello" userId="a7fb5467-1e18-49d4-8d11-a0bdc957220d" providerId="ADAL" clId="{25A92CFD-5DCF-42DC-99AE-511DCF6E856E}" dt="2025-06-27T10:09:27.292" v="2163"/>
          <ac:spMkLst>
            <pc:docMk/>
            <pc:sldMk cId="2750885637" sldId="388"/>
            <ac:spMk id="11" creationId="{7D10F20E-E1AD-65B4-F70E-7276539E1452}"/>
          </ac:spMkLst>
        </pc:spChg>
        <pc:spChg chg="add mod">
          <ac:chgData name="Ignacio Ricci Cabello" userId="a7fb5467-1e18-49d4-8d11-a0bdc957220d" providerId="ADAL" clId="{25A92CFD-5DCF-42DC-99AE-511DCF6E856E}" dt="2025-06-27T07:59:14.290" v="1626"/>
          <ac:spMkLst>
            <pc:docMk/>
            <pc:sldMk cId="2750885637" sldId="388"/>
            <ac:spMk id="12" creationId="{AB32E6F4-CFF8-4BFE-9CB2-312B0794358D}"/>
          </ac:spMkLst>
        </pc:spChg>
        <pc:spChg chg="add mod">
          <ac:chgData name="Ignacio Ricci Cabello" userId="a7fb5467-1e18-49d4-8d11-a0bdc957220d" providerId="ADAL" clId="{25A92CFD-5DCF-42DC-99AE-511DCF6E856E}" dt="2025-06-27T07:59:14.290" v="1626"/>
          <ac:spMkLst>
            <pc:docMk/>
            <pc:sldMk cId="2750885637" sldId="388"/>
            <ac:spMk id="13" creationId="{0CAB1EE2-4C54-4A4F-BE8C-BF84578BCCBC}"/>
          </ac:spMkLst>
        </pc:spChg>
        <pc:spChg chg="add mod">
          <ac:chgData name="Ignacio Ricci Cabello" userId="a7fb5467-1e18-49d4-8d11-a0bdc957220d" providerId="ADAL" clId="{25A92CFD-5DCF-42DC-99AE-511DCF6E856E}" dt="2025-06-27T07:59:14.290" v="1626"/>
          <ac:spMkLst>
            <pc:docMk/>
            <pc:sldMk cId="2750885637" sldId="388"/>
            <ac:spMk id="14" creationId="{A15A0C24-63AF-4E10-B6B9-B0412D04955C}"/>
          </ac:spMkLst>
        </pc:spChg>
        <pc:spChg chg="add del mod">
          <ac:chgData name="Ignacio Ricci Cabello" userId="a7fb5467-1e18-49d4-8d11-a0bdc957220d" providerId="ADAL" clId="{25A92CFD-5DCF-42DC-99AE-511DCF6E856E}" dt="2025-06-27T10:49:27.486" v="2815" actId="478"/>
          <ac:spMkLst>
            <pc:docMk/>
            <pc:sldMk cId="2750885637" sldId="388"/>
            <ac:spMk id="15" creationId="{2C946C68-E8E5-4CE8-B310-41D290E4D9C2}"/>
          </ac:spMkLst>
        </pc:spChg>
        <pc:spChg chg="add mod">
          <ac:chgData name="Ignacio Ricci Cabello" userId="a7fb5467-1e18-49d4-8d11-a0bdc957220d" providerId="ADAL" clId="{25A92CFD-5DCF-42DC-99AE-511DCF6E856E}" dt="2025-06-27T10:49:27.648" v="2816"/>
          <ac:spMkLst>
            <pc:docMk/>
            <pc:sldMk cId="2750885637" sldId="388"/>
            <ac:spMk id="16" creationId="{6999579A-0B0C-4F28-9816-83D80FF237A6}"/>
          </ac:spMkLst>
        </pc:spChg>
      </pc:sldChg>
      <pc:sldChg chg="modSp del">
        <pc:chgData name="Ignacio Ricci Cabello" userId="a7fb5467-1e18-49d4-8d11-a0bdc957220d" providerId="ADAL" clId="{25A92CFD-5DCF-42DC-99AE-511DCF6E856E}" dt="2025-06-27T08:05:14.830" v="1770" actId="47"/>
        <pc:sldMkLst>
          <pc:docMk/>
          <pc:sldMk cId="709844509" sldId="389"/>
        </pc:sldMkLst>
        <pc:spChg chg="mod">
          <ac:chgData name="Ignacio Ricci Cabello" userId="a7fb5467-1e18-49d4-8d11-a0bdc957220d" providerId="ADAL" clId="{25A92CFD-5DCF-42DC-99AE-511DCF6E856E}" dt="2025-06-27T08:01:32.162" v="1700" actId="20577"/>
          <ac:spMkLst>
            <pc:docMk/>
            <pc:sldMk cId="709844509" sldId="389"/>
            <ac:spMk id="12" creationId="{1E25D379-C6CE-6C9A-E722-87F67F9FE847}"/>
          </ac:spMkLst>
        </pc:spChg>
      </pc:sldChg>
      <pc:sldChg chg="addSp delSp modSp del mod delAnim modAnim">
        <pc:chgData name="Ignacio Ricci Cabello" userId="a7fb5467-1e18-49d4-8d11-a0bdc957220d" providerId="ADAL" clId="{25A92CFD-5DCF-42DC-99AE-511DCF6E856E}" dt="2025-06-27T08:05:32.284" v="1787" actId="47"/>
        <pc:sldMkLst>
          <pc:docMk/>
          <pc:sldMk cId="3534647871" sldId="390"/>
        </pc:sldMkLst>
        <pc:spChg chg="del">
          <ac:chgData name="Ignacio Ricci Cabello" userId="a7fb5467-1e18-49d4-8d11-a0bdc957220d" providerId="ADAL" clId="{25A92CFD-5DCF-42DC-99AE-511DCF6E856E}" dt="2025-06-27T08:04:17.151" v="1763" actId="478"/>
          <ac:spMkLst>
            <pc:docMk/>
            <pc:sldMk cId="3534647871" sldId="390"/>
            <ac:spMk id="6" creationId="{F1C9C660-5647-BEBB-B9A0-001512304BAE}"/>
          </ac:spMkLst>
        </pc:spChg>
        <pc:spChg chg="del">
          <ac:chgData name="Ignacio Ricci Cabello" userId="a7fb5467-1e18-49d4-8d11-a0bdc957220d" providerId="ADAL" clId="{25A92CFD-5DCF-42DC-99AE-511DCF6E856E}" dt="2025-06-27T08:04:17.151" v="1763" actId="478"/>
          <ac:spMkLst>
            <pc:docMk/>
            <pc:sldMk cId="3534647871" sldId="390"/>
            <ac:spMk id="7" creationId="{3AC34529-891F-121D-3B5E-1E0D9B6A5794}"/>
          </ac:spMkLst>
        </pc:spChg>
        <pc:spChg chg="del">
          <ac:chgData name="Ignacio Ricci Cabello" userId="a7fb5467-1e18-49d4-8d11-a0bdc957220d" providerId="ADAL" clId="{25A92CFD-5DCF-42DC-99AE-511DCF6E856E}" dt="2025-06-27T08:04:17.151" v="1763" actId="478"/>
          <ac:spMkLst>
            <pc:docMk/>
            <pc:sldMk cId="3534647871" sldId="390"/>
            <ac:spMk id="8" creationId="{AFCAD4A5-5560-7139-34BD-2683A9858789}"/>
          </ac:spMkLst>
        </pc:spChg>
        <pc:spChg chg="del">
          <ac:chgData name="Ignacio Ricci Cabello" userId="a7fb5467-1e18-49d4-8d11-a0bdc957220d" providerId="ADAL" clId="{25A92CFD-5DCF-42DC-99AE-511DCF6E856E}" dt="2025-06-27T08:04:17.151" v="1763" actId="478"/>
          <ac:spMkLst>
            <pc:docMk/>
            <pc:sldMk cId="3534647871" sldId="390"/>
            <ac:spMk id="9" creationId="{E33AA0AF-77D7-19D9-BA8F-1AA93461CBB5}"/>
          </ac:spMkLst>
        </pc:spChg>
        <pc:spChg chg="del">
          <ac:chgData name="Ignacio Ricci Cabello" userId="a7fb5467-1e18-49d4-8d11-a0bdc957220d" providerId="ADAL" clId="{25A92CFD-5DCF-42DC-99AE-511DCF6E856E}" dt="2025-06-27T08:04:17.151" v="1763" actId="478"/>
          <ac:spMkLst>
            <pc:docMk/>
            <pc:sldMk cId="3534647871" sldId="390"/>
            <ac:spMk id="12" creationId="{1E25D379-C6CE-6C9A-E722-87F67F9FE847}"/>
          </ac:spMkLst>
        </pc:spChg>
        <pc:spChg chg="mod">
          <ac:chgData name="Ignacio Ricci Cabello" userId="a7fb5467-1e18-49d4-8d11-a0bdc957220d" providerId="ADAL" clId="{25A92CFD-5DCF-42DC-99AE-511DCF6E856E}" dt="2025-06-27T08:04:32.947" v="1765"/>
          <ac:spMkLst>
            <pc:docMk/>
            <pc:sldMk cId="3534647871" sldId="390"/>
            <ac:spMk id="13" creationId="{9C94969E-D1AF-A9AB-575B-74B7C28F937C}"/>
          </ac:spMkLst>
        </pc:spChg>
        <pc:spChg chg="add mod">
          <ac:chgData name="Ignacio Ricci Cabello" userId="a7fb5467-1e18-49d4-8d11-a0bdc957220d" providerId="ADAL" clId="{25A92CFD-5DCF-42DC-99AE-511DCF6E856E}" dt="2025-06-27T08:04:17.405" v="1764"/>
          <ac:spMkLst>
            <pc:docMk/>
            <pc:sldMk cId="3534647871" sldId="390"/>
            <ac:spMk id="14" creationId="{85436CB9-DDAA-42CA-AD67-714DC238BE9E}"/>
          </ac:spMkLst>
        </pc:spChg>
        <pc:spChg chg="add mod">
          <ac:chgData name="Ignacio Ricci Cabello" userId="a7fb5467-1e18-49d4-8d11-a0bdc957220d" providerId="ADAL" clId="{25A92CFD-5DCF-42DC-99AE-511DCF6E856E}" dt="2025-06-27T08:04:17.405" v="1764"/>
          <ac:spMkLst>
            <pc:docMk/>
            <pc:sldMk cId="3534647871" sldId="390"/>
            <ac:spMk id="15" creationId="{260B8816-6518-4059-9641-2F564B42F54F}"/>
          </ac:spMkLst>
        </pc:spChg>
        <pc:spChg chg="add mod">
          <ac:chgData name="Ignacio Ricci Cabello" userId="a7fb5467-1e18-49d4-8d11-a0bdc957220d" providerId="ADAL" clId="{25A92CFD-5DCF-42DC-99AE-511DCF6E856E}" dt="2025-06-27T08:04:17.405" v="1764"/>
          <ac:spMkLst>
            <pc:docMk/>
            <pc:sldMk cId="3534647871" sldId="390"/>
            <ac:spMk id="16" creationId="{2D535AF8-6EE2-4B3B-9803-7447C1AD7ECA}"/>
          </ac:spMkLst>
        </pc:spChg>
        <pc:spChg chg="add mod">
          <ac:chgData name="Ignacio Ricci Cabello" userId="a7fb5467-1e18-49d4-8d11-a0bdc957220d" providerId="ADAL" clId="{25A92CFD-5DCF-42DC-99AE-511DCF6E856E}" dt="2025-06-27T08:04:17.405" v="1764"/>
          <ac:spMkLst>
            <pc:docMk/>
            <pc:sldMk cId="3534647871" sldId="390"/>
            <ac:spMk id="17" creationId="{AF55526D-C614-44B0-A636-CE1C606D36C2}"/>
          </ac:spMkLst>
        </pc:spChg>
        <pc:spChg chg="add mod">
          <ac:chgData name="Ignacio Ricci Cabello" userId="a7fb5467-1e18-49d4-8d11-a0bdc957220d" providerId="ADAL" clId="{25A92CFD-5DCF-42DC-99AE-511DCF6E856E}" dt="2025-06-27T08:04:17.405" v="1764"/>
          <ac:spMkLst>
            <pc:docMk/>
            <pc:sldMk cId="3534647871" sldId="390"/>
            <ac:spMk id="18" creationId="{438EEC95-6CBA-4B81-8F78-E4FC1E316DD4}"/>
          </ac:spMkLst>
        </pc:spChg>
      </pc:sldChg>
      <pc:sldChg chg="addSp delSp modSp mod delAnim modAnim">
        <pc:chgData name="Ignacio Ricci Cabello" userId="a7fb5467-1e18-49d4-8d11-a0bdc957220d" providerId="ADAL" clId="{25A92CFD-5DCF-42DC-99AE-511DCF6E856E}" dt="2025-06-30T04:41:12.956" v="3033"/>
        <pc:sldMkLst>
          <pc:docMk/>
          <pc:sldMk cId="2047005560" sldId="391"/>
        </pc:sldMkLst>
        <pc:spChg chg="add del mod">
          <ac:chgData name="Ignacio Ricci Cabello" userId="a7fb5467-1e18-49d4-8d11-a0bdc957220d" providerId="ADAL" clId="{25A92CFD-5DCF-42DC-99AE-511DCF6E856E}" dt="2025-06-27T10:50:08.140" v="2833" actId="478"/>
          <ac:spMkLst>
            <pc:docMk/>
            <pc:sldMk cId="2047005560" sldId="391"/>
            <ac:spMk id="4" creationId="{4C7585B1-FF89-4524-9B9A-2CF940C8FC79}"/>
          </ac:spMkLst>
        </pc:spChg>
        <pc:spChg chg="add mod">
          <ac:chgData name="Ignacio Ricci Cabello" userId="a7fb5467-1e18-49d4-8d11-a0bdc957220d" providerId="ADAL" clId="{25A92CFD-5DCF-42DC-99AE-511DCF6E856E}" dt="2025-06-27T10:50:08.423" v="2834"/>
          <ac:spMkLst>
            <pc:docMk/>
            <pc:sldMk cId="2047005560" sldId="391"/>
            <ac:spMk id="5" creationId="{6002BD24-BDD9-4D44-9F8A-B3F67F657003}"/>
          </ac:spMkLst>
        </pc:spChg>
        <pc:picChg chg="add mod">
          <ac:chgData name="Ignacio Ricci Cabello" userId="a7fb5467-1e18-49d4-8d11-a0bdc957220d" providerId="ADAL" clId="{25A92CFD-5DCF-42DC-99AE-511DCF6E856E}" dt="2025-06-30T04:41:12.956" v="3033"/>
          <ac:picMkLst>
            <pc:docMk/>
            <pc:sldMk cId="2047005560" sldId="391"/>
            <ac:picMk id="4" creationId="{B06C1DC5-6D39-456A-A614-AB955EC6B7EB}"/>
          </ac:picMkLst>
        </pc:picChg>
        <pc:picChg chg="add mod">
          <ac:chgData name="Ignacio Ricci Cabello" userId="a7fb5467-1e18-49d4-8d11-a0bdc957220d" providerId="ADAL" clId="{25A92CFD-5DCF-42DC-99AE-511DCF6E856E}" dt="2025-06-30T04:41:12.956" v="3033"/>
          <ac:picMkLst>
            <pc:docMk/>
            <pc:sldMk cId="2047005560" sldId="391"/>
            <ac:picMk id="6" creationId="{09F6564E-DDF6-4E00-BFB1-15EBC6013970}"/>
          </ac:picMkLst>
        </pc:picChg>
      </pc:sldChg>
      <pc:sldChg chg="addSp delSp modSp mod ord">
        <pc:chgData name="Ignacio Ricci Cabello" userId="a7fb5467-1e18-49d4-8d11-a0bdc957220d" providerId="ADAL" clId="{25A92CFD-5DCF-42DC-99AE-511DCF6E856E}" dt="2025-06-30T04:30:58.062" v="2896" actId="1076"/>
        <pc:sldMkLst>
          <pc:docMk/>
          <pc:sldMk cId="892957677" sldId="393"/>
        </pc:sldMkLst>
        <pc:spChg chg="mod">
          <ac:chgData name="Ignacio Ricci Cabello" userId="a7fb5467-1e18-49d4-8d11-a0bdc957220d" providerId="ADAL" clId="{25A92CFD-5DCF-42DC-99AE-511DCF6E856E}" dt="2025-06-30T04:30:55.503" v="2895" actId="1076"/>
          <ac:spMkLst>
            <pc:docMk/>
            <pc:sldMk cId="892957677" sldId="393"/>
            <ac:spMk id="2" creationId="{D9B152E2-DA91-4307-9CD7-DB0DA5AC3149}"/>
          </ac:spMkLst>
        </pc:spChg>
        <pc:spChg chg="mod">
          <ac:chgData name="Ignacio Ricci Cabello" userId="a7fb5467-1e18-49d4-8d11-a0bdc957220d" providerId="ADAL" clId="{25A92CFD-5DCF-42DC-99AE-511DCF6E856E}" dt="2025-06-30T04:30:58.062" v="2896" actId="1076"/>
          <ac:spMkLst>
            <pc:docMk/>
            <pc:sldMk cId="892957677" sldId="393"/>
            <ac:spMk id="3" creationId="{9959D2BE-352A-4704-8761-8097C120D756}"/>
          </ac:spMkLst>
        </pc:spChg>
        <pc:spChg chg="del">
          <ac:chgData name="Ignacio Ricci Cabello" userId="a7fb5467-1e18-49d4-8d11-a0bdc957220d" providerId="ADAL" clId="{25A92CFD-5DCF-42DC-99AE-511DCF6E856E}" dt="2025-06-27T10:04:30.638" v="2100" actId="478"/>
          <ac:spMkLst>
            <pc:docMk/>
            <pc:sldMk cId="892957677" sldId="393"/>
            <ac:spMk id="4" creationId="{7475FE3B-7CB7-465F-8B67-039A916217DD}"/>
          </ac:spMkLst>
        </pc:spChg>
        <pc:picChg chg="add del mod">
          <ac:chgData name="Ignacio Ricci Cabello" userId="a7fb5467-1e18-49d4-8d11-a0bdc957220d" providerId="ADAL" clId="{25A92CFD-5DCF-42DC-99AE-511DCF6E856E}" dt="2025-06-27T10:05:12.231" v="2123" actId="478"/>
          <ac:picMkLst>
            <pc:docMk/>
            <pc:sldMk cId="892957677" sldId="393"/>
            <ac:picMk id="6" creationId="{515BF928-B689-4FAA-BEFE-072BA24495FF}"/>
          </ac:picMkLst>
        </pc:picChg>
        <pc:picChg chg="add mod">
          <ac:chgData name="Ignacio Ricci Cabello" userId="a7fb5467-1e18-49d4-8d11-a0bdc957220d" providerId="ADAL" clId="{25A92CFD-5DCF-42DC-99AE-511DCF6E856E}" dt="2025-06-30T04:30:50.064" v="2894" actId="1076"/>
          <ac:picMkLst>
            <pc:docMk/>
            <pc:sldMk cId="892957677" sldId="393"/>
            <ac:picMk id="7" creationId="{578EFB77-915C-4E8C-BF63-89F7FDD9DA2A}"/>
          </ac:picMkLst>
        </pc:picChg>
        <pc:picChg chg="add mod">
          <ac:chgData name="Ignacio Ricci Cabello" userId="a7fb5467-1e18-49d4-8d11-a0bdc957220d" providerId="ADAL" clId="{25A92CFD-5DCF-42DC-99AE-511DCF6E856E}" dt="2025-06-30T04:30:50.064" v="2894" actId="1076"/>
          <ac:picMkLst>
            <pc:docMk/>
            <pc:sldMk cId="892957677" sldId="393"/>
            <ac:picMk id="8" creationId="{338190FA-E53F-4029-9794-0B695CA3D2D6}"/>
          </ac:picMkLst>
        </pc:picChg>
        <pc:picChg chg="del">
          <ac:chgData name="Ignacio Ricci Cabello" userId="a7fb5467-1e18-49d4-8d11-a0bdc957220d" providerId="ADAL" clId="{25A92CFD-5DCF-42DC-99AE-511DCF6E856E}" dt="2025-06-27T10:04:31.308" v="2101" actId="478"/>
          <ac:picMkLst>
            <pc:docMk/>
            <pc:sldMk cId="892957677" sldId="393"/>
            <ac:picMk id="8195" creationId="{F33AAD3E-CAC7-45DA-8A3A-9AAEE91F1345}"/>
          </ac:picMkLst>
        </pc:picChg>
      </pc:sldChg>
      <pc:sldChg chg="del">
        <pc:chgData name="Ignacio Ricci Cabello" userId="a7fb5467-1e18-49d4-8d11-a0bdc957220d" providerId="ADAL" clId="{25A92CFD-5DCF-42DC-99AE-511DCF6E856E}" dt="2025-06-27T07:31:07.961" v="898" actId="47"/>
        <pc:sldMkLst>
          <pc:docMk/>
          <pc:sldMk cId="1239748716" sldId="395"/>
        </pc:sldMkLst>
      </pc:sldChg>
      <pc:sldChg chg="modSp mod">
        <pc:chgData name="Ignacio Ricci Cabello" userId="a7fb5467-1e18-49d4-8d11-a0bdc957220d" providerId="ADAL" clId="{25A92CFD-5DCF-42DC-99AE-511DCF6E856E}" dt="2025-07-01T14:34:14.784" v="3459" actId="1076"/>
        <pc:sldMkLst>
          <pc:docMk/>
          <pc:sldMk cId="1893118098" sldId="396"/>
        </pc:sldMkLst>
        <pc:picChg chg="mod">
          <ac:chgData name="Ignacio Ricci Cabello" userId="a7fb5467-1e18-49d4-8d11-a0bdc957220d" providerId="ADAL" clId="{25A92CFD-5DCF-42DC-99AE-511DCF6E856E}" dt="2025-07-01T14:34:14.784" v="3459" actId="1076"/>
          <ac:picMkLst>
            <pc:docMk/>
            <pc:sldMk cId="1893118098" sldId="396"/>
            <ac:picMk id="2" creationId="{2D6736BA-F5DE-4285-BC3C-57F3386FD34F}"/>
          </ac:picMkLst>
        </pc:picChg>
      </pc:sldChg>
      <pc:sldChg chg="del">
        <pc:chgData name="Ignacio Ricci Cabello" userId="a7fb5467-1e18-49d4-8d11-a0bdc957220d" providerId="ADAL" clId="{25A92CFD-5DCF-42DC-99AE-511DCF6E856E}" dt="2025-06-27T07:36:21.616" v="940" actId="2696"/>
        <pc:sldMkLst>
          <pc:docMk/>
          <pc:sldMk cId="293397231" sldId="397"/>
        </pc:sldMkLst>
      </pc:sldChg>
      <pc:sldChg chg="addSp delSp modSp add mod modAnim">
        <pc:chgData name="Ignacio Ricci Cabello" userId="a7fb5467-1e18-49d4-8d11-a0bdc957220d" providerId="ADAL" clId="{25A92CFD-5DCF-42DC-99AE-511DCF6E856E}" dt="2025-06-30T04:57:10.237" v="3115" actId="20577"/>
        <pc:sldMkLst>
          <pc:docMk/>
          <pc:sldMk cId="1551779853" sldId="397"/>
        </pc:sldMkLst>
        <pc:spChg chg="add del mod">
          <ac:chgData name="Ignacio Ricci Cabello" userId="a7fb5467-1e18-49d4-8d11-a0bdc957220d" providerId="ADAL" clId="{25A92CFD-5DCF-42DC-99AE-511DCF6E856E}" dt="2025-06-27T10:30:31.726" v="2437" actId="478"/>
          <ac:spMkLst>
            <pc:docMk/>
            <pc:sldMk cId="1551779853" sldId="397"/>
            <ac:spMk id="5" creationId="{BF97DB41-D998-4EA6-B816-4B69428D500B}"/>
          </ac:spMkLst>
        </pc:spChg>
        <pc:spChg chg="add mod">
          <ac:chgData name="Ignacio Ricci Cabello" userId="a7fb5467-1e18-49d4-8d11-a0bdc957220d" providerId="ADAL" clId="{25A92CFD-5DCF-42DC-99AE-511DCF6E856E}" dt="2025-06-30T04:57:10.237" v="3115" actId="20577"/>
          <ac:spMkLst>
            <pc:docMk/>
            <pc:sldMk cId="1551779853" sldId="397"/>
            <ac:spMk id="6" creationId="{815DAB21-4114-4F63-922A-32697B1A5B0C}"/>
          </ac:spMkLst>
        </pc:spChg>
        <pc:spChg chg="mod">
          <ac:chgData name="Ignacio Ricci Cabello" userId="a7fb5467-1e18-49d4-8d11-a0bdc957220d" providerId="ADAL" clId="{25A92CFD-5DCF-42DC-99AE-511DCF6E856E}" dt="2025-06-27T10:13:39.225" v="2205" actId="20577"/>
          <ac:spMkLst>
            <pc:docMk/>
            <pc:sldMk cId="1551779853" sldId="397"/>
            <ac:spMk id="9" creationId="{8A6BC8FF-2CCB-BB8F-E9BE-FF9C8DBA184E}"/>
          </ac:spMkLst>
        </pc:spChg>
        <pc:picChg chg="add mod">
          <ac:chgData name="Ignacio Ricci Cabello" userId="a7fb5467-1e18-49d4-8d11-a0bdc957220d" providerId="ADAL" clId="{25A92CFD-5DCF-42DC-99AE-511DCF6E856E}" dt="2025-06-30T04:43:50.236" v="3041"/>
          <ac:picMkLst>
            <pc:docMk/>
            <pc:sldMk cId="1551779853" sldId="397"/>
            <ac:picMk id="7" creationId="{48AAF822-9189-4DA5-9520-0C8D62697560}"/>
          </ac:picMkLst>
        </pc:picChg>
        <pc:picChg chg="add mod">
          <ac:chgData name="Ignacio Ricci Cabello" userId="a7fb5467-1e18-49d4-8d11-a0bdc957220d" providerId="ADAL" clId="{25A92CFD-5DCF-42DC-99AE-511DCF6E856E}" dt="2025-06-30T04:43:50.236" v="3041"/>
          <ac:picMkLst>
            <pc:docMk/>
            <pc:sldMk cId="1551779853" sldId="397"/>
            <ac:picMk id="8" creationId="{38DCEFD2-779C-4565-A636-BD81D915E85F}"/>
          </ac:picMkLst>
        </pc:picChg>
      </pc:sldChg>
      <pc:sldChg chg="add del">
        <pc:chgData name="Ignacio Ricci Cabello" userId="a7fb5467-1e18-49d4-8d11-a0bdc957220d" providerId="ADAL" clId="{25A92CFD-5DCF-42DC-99AE-511DCF6E856E}" dt="2025-06-27T10:06:09.531" v="2127" actId="2696"/>
        <pc:sldMkLst>
          <pc:docMk/>
          <pc:sldMk cId="2211261759" sldId="397"/>
        </pc:sldMkLst>
      </pc:sldChg>
      <pc:sldChg chg="addSp delSp modSp add mod modAnim">
        <pc:chgData name="Ignacio Ricci Cabello" userId="a7fb5467-1e18-49d4-8d11-a0bdc957220d" providerId="ADAL" clId="{25A92CFD-5DCF-42DC-99AE-511DCF6E856E}" dt="2025-06-30T04:57:15.874" v="3116" actId="20577"/>
        <pc:sldMkLst>
          <pc:docMk/>
          <pc:sldMk cId="955920061" sldId="399"/>
        </pc:sldMkLst>
        <pc:spChg chg="add del mod">
          <ac:chgData name="Ignacio Ricci Cabello" userId="a7fb5467-1e18-49d4-8d11-a0bdc957220d" providerId="ADAL" clId="{25A92CFD-5DCF-42DC-99AE-511DCF6E856E}" dt="2025-06-27T10:24:57.729" v="2264"/>
          <ac:spMkLst>
            <pc:docMk/>
            <pc:sldMk cId="955920061" sldId="399"/>
            <ac:spMk id="3" creationId="{8E563764-ABBB-4C1D-B52E-659FD5116AD3}"/>
          </ac:spMkLst>
        </pc:spChg>
        <pc:spChg chg="add del mod">
          <ac:chgData name="Ignacio Ricci Cabello" userId="a7fb5467-1e18-49d4-8d11-a0bdc957220d" providerId="ADAL" clId="{25A92CFD-5DCF-42DC-99AE-511DCF6E856E}" dt="2025-06-27T10:30:40.245" v="2439" actId="478"/>
          <ac:spMkLst>
            <pc:docMk/>
            <pc:sldMk cId="955920061" sldId="399"/>
            <ac:spMk id="4" creationId="{E860F3D3-7707-463F-BFC9-1F7CF8CB2CB9}"/>
          </ac:spMkLst>
        </pc:spChg>
        <pc:spChg chg="add del mod">
          <ac:chgData name="Ignacio Ricci Cabello" userId="a7fb5467-1e18-49d4-8d11-a0bdc957220d" providerId="ADAL" clId="{25A92CFD-5DCF-42DC-99AE-511DCF6E856E}" dt="2025-06-30T04:55:33.818" v="3084" actId="478"/>
          <ac:spMkLst>
            <pc:docMk/>
            <pc:sldMk cId="955920061" sldId="399"/>
            <ac:spMk id="5" creationId="{A2FD0432-8917-41B6-BD48-54890F2E1337}"/>
          </ac:spMkLst>
        </pc:spChg>
        <pc:spChg chg="add mod">
          <ac:chgData name="Ignacio Ricci Cabello" userId="a7fb5467-1e18-49d4-8d11-a0bdc957220d" providerId="ADAL" clId="{25A92CFD-5DCF-42DC-99AE-511DCF6E856E}" dt="2025-06-30T04:57:15.874" v="3116" actId="20577"/>
          <ac:spMkLst>
            <pc:docMk/>
            <pc:sldMk cId="955920061" sldId="399"/>
            <ac:spMk id="7" creationId="{37522DB0-9390-421B-8B0D-82901CDD8900}"/>
          </ac:spMkLst>
        </pc:spChg>
        <pc:picChg chg="add mod">
          <ac:chgData name="Ignacio Ricci Cabello" userId="a7fb5467-1e18-49d4-8d11-a0bdc957220d" providerId="ADAL" clId="{25A92CFD-5DCF-42DC-99AE-511DCF6E856E}" dt="2025-06-30T04:43:58.855" v="3054" actId="1036"/>
          <ac:picMkLst>
            <pc:docMk/>
            <pc:sldMk cId="955920061" sldId="399"/>
            <ac:picMk id="4" creationId="{AEA9FA2A-9C87-4B08-A2FF-F4727EF74EA7}"/>
          </ac:picMkLst>
        </pc:picChg>
        <pc:picChg chg="add mod">
          <ac:chgData name="Ignacio Ricci Cabello" userId="a7fb5467-1e18-49d4-8d11-a0bdc957220d" providerId="ADAL" clId="{25A92CFD-5DCF-42DC-99AE-511DCF6E856E}" dt="2025-06-30T04:43:58.855" v="3054" actId="1036"/>
          <ac:picMkLst>
            <pc:docMk/>
            <pc:sldMk cId="955920061" sldId="399"/>
            <ac:picMk id="6" creationId="{5EE3A668-626E-44A6-BE5B-7E6D0DAE612D}"/>
          </ac:picMkLst>
        </pc:picChg>
      </pc:sldChg>
      <pc:sldChg chg="add del">
        <pc:chgData name="Ignacio Ricci Cabello" userId="a7fb5467-1e18-49d4-8d11-a0bdc957220d" providerId="ADAL" clId="{25A92CFD-5DCF-42DC-99AE-511DCF6E856E}" dt="2025-06-27T10:06:09.531" v="2127" actId="2696"/>
        <pc:sldMkLst>
          <pc:docMk/>
          <pc:sldMk cId="1498912879" sldId="399"/>
        </pc:sldMkLst>
      </pc:sldChg>
      <pc:sldChg chg="del">
        <pc:chgData name="Ignacio Ricci Cabello" userId="a7fb5467-1e18-49d4-8d11-a0bdc957220d" providerId="ADAL" clId="{25A92CFD-5DCF-42DC-99AE-511DCF6E856E}" dt="2025-06-27T07:36:21.616" v="940" actId="2696"/>
        <pc:sldMkLst>
          <pc:docMk/>
          <pc:sldMk cId="2737320422" sldId="399"/>
        </pc:sldMkLst>
      </pc:sldChg>
      <pc:sldChg chg="addSp delSp modSp add mod">
        <pc:chgData name="Ignacio Ricci Cabello" userId="a7fb5467-1e18-49d4-8d11-a0bdc957220d" providerId="ADAL" clId="{25A92CFD-5DCF-42DC-99AE-511DCF6E856E}" dt="2025-06-27T07:16:14.391" v="818" actId="1076"/>
        <pc:sldMkLst>
          <pc:docMk/>
          <pc:sldMk cId="0" sldId="400"/>
        </pc:sldMkLst>
        <pc:spChg chg="mod">
          <ac:chgData name="Ignacio Ricci Cabello" userId="a7fb5467-1e18-49d4-8d11-a0bdc957220d" providerId="ADAL" clId="{25A92CFD-5DCF-42DC-99AE-511DCF6E856E}" dt="2025-06-27T07:14:11.785" v="790" actId="1036"/>
          <ac:spMkLst>
            <pc:docMk/>
            <pc:sldMk cId="0" sldId="400"/>
            <ac:spMk id="2" creationId="{485440A2-1D56-FDFF-8E25-050525A0CC8B}"/>
          </ac:spMkLst>
        </pc:spChg>
        <pc:spChg chg="mod">
          <ac:chgData name="Ignacio Ricci Cabello" userId="a7fb5467-1e18-49d4-8d11-a0bdc957220d" providerId="ADAL" clId="{25A92CFD-5DCF-42DC-99AE-511DCF6E856E}" dt="2025-06-27T07:14:07.003" v="782" actId="1035"/>
          <ac:spMkLst>
            <pc:docMk/>
            <pc:sldMk cId="0" sldId="400"/>
            <ac:spMk id="3" creationId="{00000000-0000-0000-0000-000000000000}"/>
          </ac:spMkLst>
        </pc:spChg>
        <pc:spChg chg="mod">
          <ac:chgData name="Ignacio Ricci Cabello" userId="a7fb5467-1e18-49d4-8d11-a0bdc957220d" providerId="ADAL" clId="{25A92CFD-5DCF-42DC-99AE-511DCF6E856E}" dt="2025-06-27T07:14:11.785" v="790" actId="1036"/>
          <ac:spMkLst>
            <pc:docMk/>
            <pc:sldMk cId="0" sldId="400"/>
            <ac:spMk id="4" creationId="{E1726239-D902-00F4-8361-EAAC2CABF607}"/>
          </ac:spMkLst>
        </pc:spChg>
        <pc:spChg chg="mod">
          <ac:chgData name="Ignacio Ricci Cabello" userId="a7fb5467-1e18-49d4-8d11-a0bdc957220d" providerId="ADAL" clId="{25A92CFD-5DCF-42DC-99AE-511DCF6E856E}" dt="2025-06-27T07:14:36.190" v="812" actId="6549"/>
          <ac:spMkLst>
            <pc:docMk/>
            <pc:sldMk cId="0" sldId="400"/>
            <ac:spMk id="5" creationId="{00000000-0000-0000-0000-000000000000}"/>
          </ac:spMkLst>
        </pc:spChg>
        <pc:spChg chg="del">
          <ac:chgData name="Ignacio Ricci Cabello" userId="a7fb5467-1e18-49d4-8d11-a0bdc957220d" providerId="ADAL" clId="{25A92CFD-5DCF-42DC-99AE-511DCF6E856E}" dt="2025-06-27T07:13:35.154" v="761" actId="478"/>
          <ac:spMkLst>
            <pc:docMk/>
            <pc:sldMk cId="0" sldId="400"/>
            <ac:spMk id="6" creationId="{9899A2EA-5DCC-62B9-5AD4-FCBE242DECB9}"/>
          </ac:spMkLst>
        </pc:spChg>
        <pc:picChg chg="mod">
          <ac:chgData name="Ignacio Ricci Cabello" userId="a7fb5467-1e18-49d4-8d11-a0bdc957220d" providerId="ADAL" clId="{25A92CFD-5DCF-42DC-99AE-511DCF6E856E}" dt="2025-06-27T07:14:45.534" v="814" actId="1076"/>
          <ac:picMkLst>
            <pc:docMk/>
            <pc:sldMk cId="0" sldId="400"/>
            <ac:picMk id="7" creationId="{00000000-0000-0000-0000-000000000000}"/>
          </ac:picMkLst>
        </pc:picChg>
        <pc:picChg chg="mod">
          <ac:chgData name="Ignacio Ricci Cabello" userId="a7fb5467-1e18-49d4-8d11-a0bdc957220d" providerId="ADAL" clId="{25A92CFD-5DCF-42DC-99AE-511DCF6E856E}" dt="2025-06-27T07:14:43.821" v="813" actId="1076"/>
          <ac:picMkLst>
            <pc:docMk/>
            <pc:sldMk cId="0" sldId="400"/>
            <ac:picMk id="8" creationId="{83D1BF60-A84D-806F-21B8-BC5ADCEEEA1A}"/>
          </ac:picMkLst>
        </pc:picChg>
        <pc:picChg chg="add mod">
          <ac:chgData name="Ignacio Ricci Cabello" userId="a7fb5467-1e18-49d4-8d11-a0bdc957220d" providerId="ADAL" clId="{25A92CFD-5DCF-42DC-99AE-511DCF6E856E}" dt="2025-06-27T07:16:14.391" v="818" actId="1076"/>
          <ac:picMkLst>
            <pc:docMk/>
            <pc:sldMk cId="0" sldId="400"/>
            <ac:picMk id="1026" creationId="{15B93AC0-53EC-49AE-A3A1-4AD731CA7C3C}"/>
          </ac:picMkLst>
        </pc:picChg>
      </pc:sldChg>
      <pc:sldChg chg="modSp new del mod">
        <pc:chgData name="Ignacio Ricci Cabello" userId="a7fb5467-1e18-49d4-8d11-a0bdc957220d" providerId="ADAL" clId="{25A92CFD-5DCF-42DC-99AE-511DCF6E856E}" dt="2025-06-30T04:59:46.859" v="3130" actId="2696"/>
        <pc:sldMkLst>
          <pc:docMk/>
          <pc:sldMk cId="3372204695" sldId="401"/>
        </pc:sldMkLst>
        <pc:spChg chg="mod">
          <ac:chgData name="Ignacio Ricci Cabello" userId="a7fb5467-1e18-49d4-8d11-a0bdc957220d" providerId="ADAL" clId="{25A92CFD-5DCF-42DC-99AE-511DCF6E856E}" dt="2025-06-27T10:09:27.292" v="2163"/>
          <ac:spMkLst>
            <pc:docMk/>
            <pc:sldMk cId="3372204695" sldId="401"/>
            <ac:spMk id="2" creationId="{FBB4CC98-1060-49EF-B848-1D1D94369B23}"/>
          </ac:spMkLst>
        </pc:spChg>
        <pc:spChg chg="mod">
          <ac:chgData name="Ignacio Ricci Cabello" userId="a7fb5467-1e18-49d4-8d11-a0bdc957220d" providerId="ADAL" clId="{25A92CFD-5DCF-42DC-99AE-511DCF6E856E}" dt="2025-06-27T10:09:27.292" v="2163"/>
          <ac:spMkLst>
            <pc:docMk/>
            <pc:sldMk cId="3372204695" sldId="401"/>
            <ac:spMk id="3" creationId="{3980CA83-328B-42A4-A0C1-7265BE9D324F}"/>
          </ac:spMkLst>
        </pc:spChg>
      </pc:sldChg>
      <pc:sldChg chg="addSp modSp new mod">
        <pc:chgData name="Ignacio Ricci Cabello" userId="a7fb5467-1e18-49d4-8d11-a0bdc957220d" providerId="ADAL" clId="{25A92CFD-5DCF-42DC-99AE-511DCF6E856E}" dt="2025-06-27T10:09:27.292" v="2163"/>
        <pc:sldMkLst>
          <pc:docMk/>
          <pc:sldMk cId="2364259306" sldId="402"/>
        </pc:sldMkLst>
        <pc:spChg chg="mod">
          <ac:chgData name="Ignacio Ricci Cabello" userId="a7fb5467-1e18-49d4-8d11-a0bdc957220d" providerId="ADAL" clId="{25A92CFD-5DCF-42DC-99AE-511DCF6E856E}" dt="2025-06-27T10:09:27.292" v="2163"/>
          <ac:spMkLst>
            <pc:docMk/>
            <pc:sldMk cId="2364259306" sldId="402"/>
            <ac:spMk id="2" creationId="{7DD098E5-D575-419F-9C17-BA096F1B9B94}"/>
          </ac:spMkLst>
        </pc:spChg>
        <pc:spChg chg="mod">
          <ac:chgData name="Ignacio Ricci Cabello" userId="a7fb5467-1e18-49d4-8d11-a0bdc957220d" providerId="ADAL" clId="{25A92CFD-5DCF-42DC-99AE-511DCF6E856E}" dt="2025-06-27T10:09:27.292" v="2163"/>
          <ac:spMkLst>
            <pc:docMk/>
            <pc:sldMk cId="2364259306" sldId="402"/>
            <ac:spMk id="3" creationId="{0E64B703-C736-43BD-ADBB-AAB963BA3A47}"/>
          </ac:spMkLst>
        </pc:spChg>
        <pc:picChg chg="add mod">
          <ac:chgData name="Ignacio Ricci Cabello" userId="a7fb5467-1e18-49d4-8d11-a0bdc957220d" providerId="ADAL" clId="{25A92CFD-5DCF-42DC-99AE-511DCF6E856E}" dt="2025-06-27T10:04:14.079" v="2099"/>
          <ac:picMkLst>
            <pc:docMk/>
            <pc:sldMk cId="2364259306" sldId="402"/>
            <ac:picMk id="4" creationId="{1A5376AB-44C4-44A5-A665-41910F21A643}"/>
          </ac:picMkLst>
        </pc:picChg>
        <pc:picChg chg="add mod">
          <ac:chgData name="Ignacio Ricci Cabello" userId="a7fb5467-1e18-49d4-8d11-a0bdc957220d" providerId="ADAL" clId="{25A92CFD-5DCF-42DC-99AE-511DCF6E856E}" dt="2025-06-27T10:04:14.079" v="2099"/>
          <ac:picMkLst>
            <pc:docMk/>
            <pc:sldMk cId="2364259306" sldId="402"/>
            <ac:picMk id="5" creationId="{F1181723-4234-4646-877A-1409449D6434}"/>
          </ac:picMkLst>
        </pc:picChg>
      </pc:sldChg>
      <pc:sldChg chg="addSp modSp new mod modAnim">
        <pc:chgData name="Ignacio Ricci Cabello" userId="a7fb5467-1e18-49d4-8d11-a0bdc957220d" providerId="ADAL" clId="{25A92CFD-5DCF-42DC-99AE-511DCF6E856E}" dt="2025-06-27T10:48:20.285" v="2796"/>
        <pc:sldMkLst>
          <pc:docMk/>
          <pc:sldMk cId="2235296313" sldId="403"/>
        </pc:sldMkLst>
        <pc:spChg chg="mod">
          <ac:chgData name="Ignacio Ricci Cabello" userId="a7fb5467-1e18-49d4-8d11-a0bdc957220d" providerId="ADAL" clId="{25A92CFD-5DCF-42DC-99AE-511DCF6E856E}" dt="2025-06-27T10:09:27.292" v="2163"/>
          <ac:spMkLst>
            <pc:docMk/>
            <pc:sldMk cId="2235296313" sldId="403"/>
            <ac:spMk id="2" creationId="{2EA9701D-9F73-4D6F-A9B1-DDDB82FE30C6}"/>
          </ac:spMkLst>
        </pc:spChg>
        <pc:spChg chg="mod">
          <ac:chgData name="Ignacio Ricci Cabello" userId="a7fb5467-1e18-49d4-8d11-a0bdc957220d" providerId="ADAL" clId="{25A92CFD-5DCF-42DC-99AE-511DCF6E856E}" dt="2025-06-27T10:48:09.487" v="2795" actId="20577"/>
          <ac:spMkLst>
            <pc:docMk/>
            <pc:sldMk cId="2235296313" sldId="403"/>
            <ac:spMk id="3" creationId="{BE588B2C-9419-4FA5-A9E6-ED9FA3C7D6E8}"/>
          </ac:spMkLst>
        </pc:spChg>
        <pc:picChg chg="add mod">
          <ac:chgData name="Ignacio Ricci Cabello" userId="a7fb5467-1e18-49d4-8d11-a0bdc957220d" providerId="ADAL" clId="{25A92CFD-5DCF-42DC-99AE-511DCF6E856E}" dt="2025-06-27T10:48:20.285" v="2796"/>
          <ac:picMkLst>
            <pc:docMk/>
            <pc:sldMk cId="2235296313" sldId="403"/>
            <ac:picMk id="4" creationId="{7EFC734F-8A49-4B6D-9CDB-69CBB35EB30E}"/>
          </ac:picMkLst>
        </pc:picChg>
        <pc:picChg chg="add mod">
          <ac:chgData name="Ignacio Ricci Cabello" userId="a7fb5467-1e18-49d4-8d11-a0bdc957220d" providerId="ADAL" clId="{25A92CFD-5DCF-42DC-99AE-511DCF6E856E}" dt="2025-06-27T10:48:20.285" v="2796"/>
          <ac:picMkLst>
            <pc:docMk/>
            <pc:sldMk cId="2235296313" sldId="403"/>
            <ac:picMk id="5" creationId="{68B9C2A0-23DB-44FF-8A41-5EBB1C8B8FB8}"/>
          </ac:picMkLst>
        </pc:picChg>
      </pc:sldChg>
      <pc:sldChg chg="addSp delSp modSp add del mod delAnim modAnim delDesignElem">
        <pc:chgData name="Ignacio Ricci Cabello" userId="a7fb5467-1e18-49d4-8d11-a0bdc957220d" providerId="ADAL" clId="{25A92CFD-5DCF-42DC-99AE-511DCF6E856E}" dt="2025-06-30T04:38:59.804" v="3020" actId="47"/>
        <pc:sldMkLst>
          <pc:docMk/>
          <pc:sldMk cId="195855293" sldId="404"/>
        </pc:sldMkLst>
        <pc:spChg chg="add mod">
          <ac:chgData name="Ignacio Ricci Cabello" userId="a7fb5467-1e18-49d4-8d11-a0bdc957220d" providerId="ADAL" clId="{25A92CFD-5DCF-42DC-99AE-511DCF6E856E}" dt="2025-06-27T08:05:12.399" v="1769" actId="1076"/>
          <ac:spMkLst>
            <pc:docMk/>
            <pc:sldMk cId="195855293" sldId="404"/>
            <ac:spMk id="9" creationId="{8D8F2C5B-1219-4AE9-9E3E-607061457976}"/>
          </ac:spMkLst>
        </pc:spChg>
        <pc:spChg chg="del">
          <ac:chgData name="Ignacio Ricci Cabello" userId="a7fb5467-1e18-49d4-8d11-a0bdc957220d" providerId="ADAL" clId="{25A92CFD-5DCF-42DC-99AE-511DCF6E856E}" dt="2025-06-27T10:09:27.292" v="2163"/>
          <ac:spMkLst>
            <pc:docMk/>
            <pc:sldMk cId="195855293" sldId="404"/>
            <ac:spMk id="11" creationId="{7D10F20E-E1AD-65B4-F70E-7276539E1452}"/>
          </ac:spMkLst>
        </pc:spChg>
        <pc:spChg chg="add del mod">
          <ac:chgData name="Ignacio Ricci Cabello" userId="a7fb5467-1e18-49d4-8d11-a0bdc957220d" providerId="ADAL" clId="{25A92CFD-5DCF-42DC-99AE-511DCF6E856E}" dt="2025-06-27T10:49:35.362" v="2819" actId="478"/>
          <ac:spMkLst>
            <pc:docMk/>
            <pc:sldMk cId="195855293" sldId="404"/>
            <ac:spMk id="15" creationId="{A613C26F-8307-470F-B0DD-7DB373A2F27C}"/>
          </ac:spMkLst>
        </pc:spChg>
        <pc:spChg chg="add mod">
          <ac:chgData name="Ignacio Ricci Cabello" userId="a7fb5467-1e18-49d4-8d11-a0bdc957220d" providerId="ADAL" clId="{25A92CFD-5DCF-42DC-99AE-511DCF6E856E}" dt="2025-06-27T10:49:35.591" v="2820"/>
          <ac:spMkLst>
            <pc:docMk/>
            <pc:sldMk cId="195855293" sldId="404"/>
            <ac:spMk id="16" creationId="{D81B0B99-26F5-442F-9CC3-234FFC3EDE2F}"/>
          </ac:spMkLst>
        </pc:spChg>
      </pc:sldChg>
      <pc:sldChg chg="addSp delSp modSp add del mod delAnim modAnim delDesignElem">
        <pc:chgData name="Ignacio Ricci Cabello" userId="a7fb5467-1e18-49d4-8d11-a0bdc957220d" providerId="ADAL" clId="{25A92CFD-5DCF-42DC-99AE-511DCF6E856E}" dt="2025-06-30T04:40:05.789" v="3030" actId="47"/>
        <pc:sldMkLst>
          <pc:docMk/>
          <pc:sldMk cId="1521472948" sldId="405"/>
        </pc:sldMkLst>
        <pc:spChg chg="mod">
          <ac:chgData name="Ignacio Ricci Cabello" userId="a7fb5467-1e18-49d4-8d11-a0bdc957220d" providerId="ADAL" clId="{25A92CFD-5DCF-42DC-99AE-511DCF6E856E}" dt="2025-06-27T08:05:46.418" v="1794" actId="6549"/>
          <ac:spMkLst>
            <pc:docMk/>
            <pc:sldMk cId="1521472948" sldId="405"/>
            <ac:spMk id="8" creationId="{AFCAD4A5-5560-7139-34BD-2683A9858789}"/>
          </ac:spMkLst>
        </pc:spChg>
        <pc:spChg chg="mod">
          <ac:chgData name="Ignacio Ricci Cabello" userId="a7fb5467-1e18-49d4-8d11-a0bdc957220d" providerId="ADAL" clId="{25A92CFD-5DCF-42DC-99AE-511DCF6E856E}" dt="2025-06-27T08:05:38.240" v="1790" actId="6549"/>
          <ac:spMkLst>
            <pc:docMk/>
            <pc:sldMk cId="1521472948" sldId="405"/>
            <ac:spMk id="9" creationId="{8D8F2C5B-1219-4AE9-9E3E-607061457976}"/>
          </ac:spMkLst>
        </pc:spChg>
        <pc:spChg chg="del">
          <ac:chgData name="Ignacio Ricci Cabello" userId="a7fb5467-1e18-49d4-8d11-a0bdc957220d" providerId="ADAL" clId="{25A92CFD-5DCF-42DC-99AE-511DCF6E856E}" dt="2025-06-27T10:09:27.292" v="2163"/>
          <ac:spMkLst>
            <pc:docMk/>
            <pc:sldMk cId="1521472948" sldId="405"/>
            <ac:spMk id="11" creationId="{7D10F20E-E1AD-65B4-F70E-7276539E1452}"/>
          </ac:spMkLst>
        </pc:spChg>
        <pc:spChg chg="add mod">
          <ac:chgData name="Ignacio Ricci Cabello" userId="a7fb5467-1e18-49d4-8d11-a0bdc957220d" providerId="ADAL" clId="{25A92CFD-5DCF-42DC-99AE-511DCF6E856E}" dt="2025-06-27T08:05:28.090" v="1786" actId="1035"/>
          <ac:spMkLst>
            <pc:docMk/>
            <pc:sldMk cId="1521472948" sldId="405"/>
            <ac:spMk id="15" creationId="{88AED063-A08A-4C45-9846-A8AAA6941F6A}"/>
          </ac:spMkLst>
        </pc:spChg>
        <pc:spChg chg="add del mod">
          <ac:chgData name="Ignacio Ricci Cabello" userId="a7fb5467-1e18-49d4-8d11-a0bdc957220d" providerId="ADAL" clId="{25A92CFD-5DCF-42DC-99AE-511DCF6E856E}" dt="2025-06-27T10:49:50.592" v="2827" actId="478"/>
          <ac:spMkLst>
            <pc:docMk/>
            <pc:sldMk cId="1521472948" sldId="405"/>
            <ac:spMk id="16" creationId="{A580AF04-04E5-4654-9F05-243778D2FE2A}"/>
          </ac:spMkLst>
        </pc:spChg>
        <pc:spChg chg="add del mod">
          <ac:chgData name="Ignacio Ricci Cabello" userId="a7fb5467-1e18-49d4-8d11-a0bdc957220d" providerId="ADAL" clId="{25A92CFD-5DCF-42DC-99AE-511DCF6E856E}" dt="2025-06-27T10:49:57.452" v="2829" actId="478"/>
          <ac:spMkLst>
            <pc:docMk/>
            <pc:sldMk cId="1521472948" sldId="405"/>
            <ac:spMk id="17" creationId="{B5232113-F971-4FC6-86D0-1B6ECEC303A0}"/>
          </ac:spMkLst>
        </pc:spChg>
        <pc:spChg chg="add mod">
          <ac:chgData name="Ignacio Ricci Cabello" userId="a7fb5467-1e18-49d4-8d11-a0bdc957220d" providerId="ADAL" clId="{25A92CFD-5DCF-42DC-99AE-511DCF6E856E}" dt="2025-06-27T10:49:57.858" v="2830"/>
          <ac:spMkLst>
            <pc:docMk/>
            <pc:sldMk cId="1521472948" sldId="405"/>
            <ac:spMk id="18" creationId="{4283CD51-3DC6-47D0-92E9-41634E740015}"/>
          </ac:spMkLst>
        </pc:spChg>
      </pc:sldChg>
      <pc:sldChg chg="add del">
        <pc:chgData name="Ignacio Ricci Cabello" userId="a7fb5467-1e18-49d4-8d11-a0bdc957220d" providerId="ADAL" clId="{25A92CFD-5DCF-42DC-99AE-511DCF6E856E}" dt="2025-06-27T08:53:49.857" v="1819"/>
        <pc:sldMkLst>
          <pc:docMk/>
          <pc:sldMk cId="1882654635" sldId="406"/>
        </pc:sldMkLst>
      </pc:sldChg>
      <pc:sldChg chg="modSp add del">
        <pc:chgData name="Ignacio Ricci Cabello" userId="a7fb5467-1e18-49d4-8d11-a0bdc957220d" providerId="ADAL" clId="{25A92CFD-5DCF-42DC-99AE-511DCF6E856E}" dt="2025-06-27T08:55:08.529" v="1840" actId="47"/>
        <pc:sldMkLst>
          <pc:docMk/>
          <pc:sldMk cId="3869325860" sldId="406"/>
        </pc:sldMkLst>
        <pc:spChg chg="mod">
          <ac:chgData name="Ignacio Ricci Cabello" userId="a7fb5467-1e18-49d4-8d11-a0bdc957220d" providerId="ADAL" clId="{25A92CFD-5DCF-42DC-99AE-511DCF6E856E}" dt="2025-06-27T08:53:09.971" v="1816" actId="20577"/>
          <ac:spMkLst>
            <pc:docMk/>
            <pc:sldMk cId="3869325860" sldId="406"/>
            <ac:spMk id="3" creationId="{BE588B2C-9419-4FA5-A9E6-ED9FA3C7D6E8}"/>
          </ac:spMkLst>
        </pc:spChg>
      </pc:sldChg>
      <pc:sldChg chg="add del">
        <pc:chgData name="Ignacio Ricci Cabello" userId="a7fb5467-1e18-49d4-8d11-a0bdc957220d" providerId="ADAL" clId="{25A92CFD-5DCF-42DC-99AE-511DCF6E856E}" dt="2025-06-27T08:55:10.184" v="1841" actId="47"/>
        <pc:sldMkLst>
          <pc:docMk/>
          <pc:sldMk cId="401763460" sldId="407"/>
        </pc:sldMkLst>
      </pc:sldChg>
      <pc:sldChg chg="modSp add del">
        <pc:chgData name="Ignacio Ricci Cabello" userId="a7fb5467-1e18-49d4-8d11-a0bdc957220d" providerId="ADAL" clId="{25A92CFD-5DCF-42DC-99AE-511DCF6E856E}" dt="2025-06-27T08:55:00.637" v="1839" actId="2696"/>
        <pc:sldMkLst>
          <pc:docMk/>
          <pc:sldMk cId="231169256" sldId="408"/>
        </pc:sldMkLst>
        <pc:spChg chg="mod">
          <ac:chgData name="Ignacio Ricci Cabello" userId="a7fb5467-1e18-49d4-8d11-a0bdc957220d" providerId="ADAL" clId="{25A92CFD-5DCF-42DC-99AE-511DCF6E856E}" dt="2025-06-27T08:54:49.206" v="1838" actId="20577"/>
          <ac:spMkLst>
            <pc:docMk/>
            <pc:sldMk cId="231169256" sldId="408"/>
            <ac:spMk id="3" creationId="{BE588B2C-9419-4FA5-A9E6-ED9FA3C7D6E8}"/>
          </ac:spMkLst>
        </pc:spChg>
      </pc:sldChg>
      <pc:sldChg chg="modSp add del">
        <pc:chgData name="Ignacio Ricci Cabello" userId="a7fb5467-1e18-49d4-8d11-a0bdc957220d" providerId="ADAL" clId="{25A92CFD-5DCF-42DC-99AE-511DCF6E856E}" dt="2025-06-27T10:51:30.556" v="2845" actId="47"/>
        <pc:sldMkLst>
          <pc:docMk/>
          <pc:sldMk cId="661637828" sldId="408"/>
        </pc:sldMkLst>
        <pc:spChg chg="mod">
          <ac:chgData name="Ignacio Ricci Cabello" userId="a7fb5467-1e18-49d4-8d11-a0bdc957220d" providerId="ADAL" clId="{25A92CFD-5DCF-42DC-99AE-511DCF6E856E}" dt="2025-06-27T10:09:27.292" v="2163"/>
          <ac:spMkLst>
            <pc:docMk/>
            <pc:sldMk cId="661637828" sldId="408"/>
            <ac:spMk id="2" creationId="{2EA9701D-9F73-4D6F-A9B1-DDDB82FE30C6}"/>
          </ac:spMkLst>
        </pc:spChg>
        <pc:spChg chg="mod">
          <ac:chgData name="Ignacio Ricci Cabello" userId="a7fb5467-1e18-49d4-8d11-a0bdc957220d" providerId="ADAL" clId="{25A92CFD-5DCF-42DC-99AE-511DCF6E856E}" dt="2025-06-27T10:09:27.292" v="2163"/>
          <ac:spMkLst>
            <pc:docMk/>
            <pc:sldMk cId="661637828" sldId="408"/>
            <ac:spMk id="3" creationId="{BE588B2C-9419-4FA5-A9E6-ED9FA3C7D6E8}"/>
          </ac:spMkLst>
        </pc:spChg>
      </pc:sldChg>
      <pc:sldChg chg="modSp new del mod">
        <pc:chgData name="Ignacio Ricci Cabello" userId="a7fb5467-1e18-49d4-8d11-a0bdc957220d" providerId="ADAL" clId="{25A92CFD-5DCF-42DC-99AE-511DCF6E856E}" dt="2025-06-27T10:24:09.142" v="2257" actId="47"/>
        <pc:sldMkLst>
          <pc:docMk/>
          <pc:sldMk cId="804571046" sldId="409"/>
        </pc:sldMkLst>
        <pc:spChg chg="mod">
          <ac:chgData name="Ignacio Ricci Cabello" userId="a7fb5467-1e18-49d4-8d11-a0bdc957220d" providerId="ADAL" clId="{25A92CFD-5DCF-42DC-99AE-511DCF6E856E}" dt="2025-06-27T10:09:27.292" v="2163"/>
          <ac:spMkLst>
            <pc:docMk/>
            <pc:sldMk cId="804571046" sldId="409"/>
            <ac:spMk id="2" creationId="{462723D1-554A-443C-8CC7-611C0F6632DE}"/>
          </ac:spMkLst>
        </pc:spChg>
        <pc:spChg chg="mod">
          <ac:chgData name="Ignacio Ricci Cabello" userId="a7fb5467-1e18-49d4-8d11-a0bdc957220d" providerId="ADAL" clId="{25A92CFD-5DCF-42DC-99AE-511DCF6E856E}" dt="2025-06-27T10:09:27.292" v="2163"/>
          <ac:spMkLst>
            <pc:docMk/>
            <pc:sldMk cId="804571046" sldId="409"/>
            <ac:spMk id="3" creationId="{12DD9CCF-EE33-4B3D-BB50-84B8AC86E7AC}"/>
          </ac:spMkLst>
        </pc:spChg>
      </pc:sldChg>
      <pc:sldChg chg="addSp delSp modSp new mod modAnim">
        <pc:chgData name="Ignacio Ricci Cabello" userId="a7fb5467-1e18-49d4-8d11-a0bdc957220d" providerId="ADAL" clId="{25A92CFD-5DCF-42DC-99AE-511DCF6E856E}" dt="2025-06-30T04:57:19.370" v="3117" actId="20577"/>
        <pc:sldMkLst>
          <pc:docMk/>
          <pc:sldMk cId="2943515786" sldId="410"/>
        </pc:sldMkLst>
        <pc:spChg chg="add del mod">
          <ac:chgData name="Ignacio Ricci Cabello" userId="a7fb5467-1e18-49d4-8d11-a0bdc957220d" providerId="ADAL" clId="{25A92CFD-5DCF-42DC-99AE-511DCF6E856E}" dt="2025-06-27T10:24:57.472" v="2263"/>
          <ac:spMkLst>
            <pc:docMk/>
            <pc:sldMk cId="2943515786" sldId="410"/>
            <ac:spMk id="4" creationId="{3EA78EB8-204F-4447-AC42-F270A53F91B0}"/>
          </ac:spMkLst>
        </pc:spChg>
        <pc:spChg chg="add del mod">
          <ac:chgData name="Ignacio Ricci Cabello" userId="a7fb5467-1e18-49d4-8d11-a0bdc957220d" providerId="ADAL" clId="{25A92CFD-5DCF-42DC-99AE-511DCF6E856E}" dt="2025-06-30T04:55:43.908" v="3088" actId="478"/>
          <ac:spMkLst>
            <pc:docMk/>
            <pc:sldMk cId="2943515786" sldId="410"/>
            <ac:spMk id="5" creationId="{517B4F36-4DA4-4260-88CC-3BEC1BCC6EB7}"/>
          </ac:spMkLst>
        </pc:spChg>
        <pc:spChg chg="add del mod">
          <ac:chgData name="Ignacio Ricci Cabello" userId="a7fb5467-1e18-49d4-8d11-a0bdc957220d" providerId="ADAL" clId="{25A92CFD-5DCF-42DC-99AE-511DCF6E856E}" dt="2025-06-27T10:30:44.511" v="2441" actId="478"/>
          <ac:spMkLst>
            <pc:docMk/>
            <pc:sldMk cId="2943515786" sldId="410"/>
            <ac:spMk id="5" creationId="{EF5C2665-C359-4DCA-8AE6-D3BFC92B9BC1}"/>
          </ac:spMkLst>
        </pc:spChg>
        <pc:spChg chg="add mod">
          <ac:chgData name="Ignacio Ricci Cabello" userId="a7fb5467-1e18-49d4-8d11-a0bdc957220d" providerId="ADAL" clId="{25A92CFD-5DCF-42DC-99AE-511DCF6E856E}" dt="2025-06-30T04:57:19.370" v="3117" actId="20577"/>
          <ac:spMkLst>
            <pc:docMk/>
            <pc:sldMk cId="2943515786" sldId="410"/>
            <ac:spMk id="6" creationId="{BD4E9565-53AA-4454-ACEB-4D48DA124818}"/>
          </ac:spMkLst>
        </pc:spChg>
        <pc:spChg chg="add del mod">
          <ac:chgData name="Ignacio Ricci Cabello" userId="a7fb5467-1e18-49d4-8d11-a0bdc957220d" providerId="ADAL" clId="{25A92CFD-5DCF-42DC-99AE-511DCF6E856E}" dt="2025-06-30T04:55:37.476" v="3086" actId="478"/>
          <ac:spMkLst>
            <pc:docMk/>
            <pc:sldMk cId="2943515786" sldId="410"/>
            <ac:spMk id="8" creationId="{B6C36B35-A0C4-44D8-A744-3C3B0CE106FC}"/>
          </ac:spMkLst>
        </pc:spChg>
        <pc:spChg chg="add del">
          <ac:chgData name="Ignacio Ricci Cabello" userId="a7fb5467-1e18-49d4-8d11-a0bdc957220d" providerId="ADAL" clId="{25A92CFD-5DCF-42DC-99AE-511DCF6E856E}" dt="2025-06-27T10:52:55.873" v="2847"/>
          <ac:spMkLst>
            <pc:docMk/>
            <pc:sldMk cId="2943515786" sldId="410"/>
            <ac:spMk id="9" creationId="{AA20B4D5-4B72-498C-AF78-D391D082F4D4}"/>
          </ac:spMkLst>
        </pc:spChg>
        <pc:picChg chg="add">
          <ac:chgData name="Ignacio Ricci Cabello" userId="a7fb5467-1e18-49d4-8d11-a0bdc957220d" providerId="ADAL" clId="{25A92CFD-5DCF-42DC-99AE-511DCF6E856E}" dt="2025-06-27T09:03:20.690" v="1950" actId="22"/>
          <ac:picMkLst>
            <pc:docMk/>
            <pc:sldMk cId="2943515786" sldId="410"/>
            <ac:picMk id="3" creationId="{55DCBAF0-DEC8-48C0-9856-E7C05F3B3C07}"/>
          </ac:picMkLst>
        </pc:picChg>
        <pc:picChg chg="add del mod">
          <ac:chgData name="Ignacio Ricci Cabello" userId="a7fb5467-1e18-49d4-8d11-a0bdc957220d" providerId="ADAL" clId="{25A92CFD-5DCF-42DC-99AE-511DCF6E856E}" dt="2025-06-27T10:29:04.659" v="2379"/>
          <ac:picMkLst>
            <pc:docMk/>
            <pc:sldMk cId="2943515786" sldId="410"/>
            <ac:picMk id="6" creationId="{1B7FE6AE-F3A5-4313-B8A7-D69EA200113B}"/>
          </ac:picMkLst>
        </pc:picChg>
        <pc:picChg chg="add mod">
          <ac:chgData name="Ignacio Ricci Cabello" userId="a7fb5467-1e18-49d4-8d11-a0bdc957220d" providerId="ADAL" clId="{25A92CFD-5DCF-42DC-99AE-511DCF6E856E}" dt="2025-06-27T10:29:04.315" v="2378" actId="571"/>
          <ac:picMkLst>
            <pc:docMk/>
            <pc:sldMk cId="2943515786" sldId="410"/>
            <ac:picMk id="7" creationId="{F5C414C5-24DE-42B7-8B26-23C5FEA5C2BE}"/>
          </ac:picMkLst>
        </pc:picChg>
        <pc:picChg chg="add mod">
          <ac:chgData name="Ignacio Ricci Cabello" userId="a7fb5467-1e18-49d4-8d11-a0bdc957220d" providerId="ADAL" clId="{25A92CFD-5DCF-42DC-99AE-511DCF6E856E}" dt="2025-06-27T10:53:08.931" v="2849" actId="1076"/>
          <ac:picMkLst>
            <pc:docMk/>
            <pc:sldMk cId="2943515786" sldId="410"/>
            <ac:picMk id="10" creationId="{E9F86E7C-EBD9-4FC9-B654-D2E376C3A5D2}"/>
          </ac:picMkLst>
        </pc:picChg>
      </pc:sldChg>
      <pc:sldChg chg="addSp delSp modSp new mod">
        <pc:chgData name="Ignacio Ricci Cabello" userId="a7fb5467-1e18-49d4-8d11-a0bdc957220d" providerId="ADAL" clId="{25A92CFD-5DCF-42DC-99AE-511DCF6E856E}" dt="2025-06-30T04:57:23.650" v="3118" actId="20577"/>
        <pc:sldMkLst>
          <pc:docMk/>
          <pc:sldMk cId="3103914240" sldId="411"/>
        </pc:sldMkLst>
        <pc:spChg chg="add del mod">
          <ac:chgData name="Ignacio Ricci Cabello" userId="a7fb5467-1e18-49d4-8d11-a0bdc957220d" providerId="ADAL" clId="{25A92CFD-5DCF-42DC-99AE-511DCF6E856E}" dt="2025-06-27T10:30:48.957" v="2443" actId="478"/>
          <ac:spMkLst>
            <pc:docMk/>
            <pc:sldMk cId="3103914240" sldId="411"/>
            <ac:spMk id="4" creationId="{0A48C32C-FE03-4310-8F98-BF35984A49B5}"/>
          </ac:spMkLst>
        </pc:spChg>
        <pc:spChg chg="add mod">
          <ac:chgData name="Ignacio Ricci Cabello" userId="a7fb5467-1e18-49d4-8d11-a0bdc957220d" providerId="ADAL" clId="{25A92CFD-5DCF-42DC-99AE-511DCF6E856E}" dt="2025-06-30T04:57:23.650" v="3118" actId="20577"/>
          <ac:spMkLst>
            <pc:docMk/>
            <pc:sldMk cId="3103914240" sldId="411"/>
            <ac:spMk id="4" creationId="{E3FECE39-57B2-4F4E-98E6-E5BB997FD1FB}"/>
          </ac:spMkLst>
        </pc:spChg>
        <pc:spChg chg="add del mod">
          <ac:chgData name="Ignacio Ricci Cabello" userId="a7fb5467-1e18-49d4-8d11-a0bdc957220d" providerId="ADAL" clId="{25A92CFD-5DCF-42DC-99AE-511DCF6E856E}" dt="2025-06-30T04:55:48.368" v="3090" actId="478"/>
          <ac:spMkLst>
            <pc:docMk/>
            <pc:sldMk cId="3103914240" sldId="411"/>
            <ac:spMk id="5" creationId="{D171FE3C-77C5-4E18-9468-B9BC73834BBA}"/>
          </ac:spMkLst>
        </pc:spChg>
        <pc:picChg chg="add">
          <ac:chgData name="Ignacio Ricci Cabello" userId="a7fb5467-1e18-49d4-8d11-a0bdc957220d" providerId="ADAL" clId="{25A92CFD-5DCF-42DC-99AE-511DCF6E856E}" dt="2025-06-27T09:04:28.545" v="1952" actId="22"/>
          <ac:picMkLst>
            <pc:docMk/>
            <pc:sldMk cId="3103914240" sldId="411"/>
            <ac:picMk id="3" creationId="{C49F335C-3D5C-43B0-9DA5-5564CF8B25FE}"/>
          </ac:picMkLst>
        </pc:picChg>
      </pc:sldChg>
      <pc:sldChg chg="addSp delSp modSp new del mod">
        <pc:chgData name="Ignacio Ricci Cabello" userId="a7fb5467-1e18-49d4-8d11-a0bdc957220d" providerId="ADAL" clId="{25A92CFD-5DCF-42DC-99AE-511DCF6E856E}" dt="2025-06-27T10:55:12.739" v="2887" actId="47"/>
        <pc:sldMkLst>
          <pc:docMk/>
          <pc:sldMk cId="238047733" sldId="412"/>
        </pc:sldMkLst>
        <pc:spChg chg="add del mod">
          <ac:chgData name="Ignacio Ricci Cabello" userId="a7fb5467-1e18-49d4-8d11-a0bdc957220d" providerId="ADAL" clId="{25A92CFD-5DCF-42DC-99AE-511DCF6E856E}" dt="2025-06-27T10:30:53.965" v="2445" actId="478"/>
          <ac:spMkLst>
            <pc:docMk/>
            <pc:sldMk cId="238047733" sldId="412"/>
            <ac:spMk id="4" creationId="{1951CCE6-528F-4CA2-9C48-C3C7A525C7FE}"/>
          </ac:spMkLst>
        </pc:spChg>
        <pc:spChg chg="add mod">
          <ac:chgData name="Ignacio Ricci Cabello" userId="a7fb5467-1e18-49d4-8d11-a0bdc957220d" providerId="ADAL" clId="{25A92CFD-5DCF-42DC-99AE-511DCF6E856E}" dt="2025-06-27T10:30:54.254" v="2446"/>
          <ac:spMkLst>
            <pc:docMk/>
            <pc:sldMk cId="238047733" sldId="412"/>
            <ac:spMk id="5" creationId="{A0E74B5A-1F75-42ED-96FC-30D1BB6AD34E}"/>
          </ac:spMkLst>
        </pc:spChg>
        <pc:picChg chg="add">
          <ac:chgData name="Ignacio Ricci Cabello" userId="a7fb5467-1e18-49d4-8d11-a0bdc957220d" providerId="ADAL" clId="{25A92CFD-5DCF-42DC-99AE-511DCF6E856E}" dt="2025-06-27T09:12:03.234" v="1954" actId="22"/>
          <ac:picMkLst>
            <pc:docMk/>
            <pc:sldMk cId="238047733" sldId="412"/>
            <ac:picMk id="3" creationId="{14CA0E9A-2105-4ADC-B198-D82ACF7AE2DC}"/>
          </ac:picMkLst>
        </pc:picChg>
      </pc:sldChg>
      <pc:sldChg chg="addSp delSp modSp new mod">
        <pc:chgData name="Ignacio Ricci Cabello" userId="a7fb5467-1e18-49d4-8d11-a0bdc957220d" providerId="ADAL" clId="{25A92CFD-5DCF-42DC-99AE-511DCF6E856E}" dt="2025-06-30T04:57:28.119" v="3119" actId="20577"/>
        <pc:sldMkLst>
          <pc:docMk/>
          <pc:sldMk cId="117779740" sldId="413"/>
        </pc:sldMkLst>
        <pc:spChg chg="add mod">
          <ac:chgData name="Ignacio Ricci Cabello" userId="a7fb5467-1e18-49d4-8d11-a0bdc957220d" providerId="ADAL" clId="{25A92CFD-5DCF-42DC-99AE-511DCF6E856E}" dt="2025-06-30T04:57:28.119" v="3119" actId="20577"/>
          <ac:spMkLst>
            <pc:docMk/>
            <pc:sldMk cId="117779740" sldId="413"/>
            <ac:spMk id="5" creationId="{AE44DE5D-268C-4DAD-8CE8-EBFF6883C394}"/>
          </ac:spMkLst>
        </pc:spChg>
        <pc:spChg chg="add del mod">
          <ac:chgData name="Ignacio Ricci Cabello" userId="a7fb5467-1e18-49d4-8d11-a0bdc957220d" providerId="ADAL" clId="{25A92CFD-5DCF-42DC-99AE-511DCF6E856E}" dt="2025-06-27T10:30:58.319" v="2447" actId="478"/>
          <ac:spMkLst>
            <pc:docMk/>
            <pc:sldMk cId="117779740" sldId="413"/>
            <ac:spMk id="11" creationId="{43B75370-740A-4FA2-B04E-C11C5D960E53}"/>
          </ac:spMkLst>
        </pc:spChg>
        <pc:spChg chg="add del mod">
          <ac:chgData name="Ignacio Ricci Cabello" userId="a7fb5467-1e18-49d4-8d11-a0bdc957220d" providerId="ADAL" clId="{25A92CFD-5DCF-42DC-99AE-511DCF6E856E}" dt="2025-06-30T04:55:52.486" v="3092" actId="478"/>
          <ac:spMkLst>
            <pc:docMk/>
            <pc:sldMk cId="117779740" sldId="413"/>
            <ac:spMk id="12" creationId="{001A8916-FC26-47F7-A753-5C3378BD467C}"/>
          </ac:spMkLst>
        </pc:spChg>
        <pc:picChg chg="add del">
          <ac:chgData name="Ignacio Ricci Cabello" userId="a7fb5467-1e18-49d4-8d11-a0bdc957220d" providerId="ADAL" clId="{25A92CFD-5DCF-42DC-99AE-511DCF6E856E}" dt="2025-06-27T09:15:34.319" v="1957" actId="22"/>
          <ac:picMkLst>
            <pc:docMk/>
            <pc:sldMk cId="117779740" sldId="413"/>
            <ac:picMk id="3" creationId="{5172ED93-4495-4F66-B415-FB3EC0286EA8}"/>
          </ac:picMkLst>
        </pc:picChg>
        <pc:picChg chg="add del mod">
          <ac:chgData name="Ignacio Ricci Cabello" userId="a7fb5467-1e18-49d4-8d11-a0bdc957220d" providerId="ADAL" clId="{25A92CFD-5DCF-42DC-99AE-511DCF6E856E}" dt="2025-06-27T09:22:50.482" v="1978" actId="21"/>
          <ac:picMkLst>
            <pc:docMk/>
            <pc:sldMk cId="117779740" sldId="413"/>
            <ac:picMk id="5" creationId="{157F3A2D-06F5-495A-B69B-6454BEAF2FFD}"/>
          </ac:picMkLst>
        </pc:picChg>
        <pc:picChg chg="add del">
          <ac:chgData name="Ignacio Ricci Cabello" userId="a7fb5467-1e18-49d4-8d11-a0bdc957220d" providerId="ADAL" clId="{25A92CFD-5DCF-42DC-99AE-511DCF6E856E}" dt="2025-06-27T09:22:30.854" v="1971" actId="22"/>
          <ac:picMkLst>
            <pc:docMk/>
            <pc:sldMk cId="117779740" sldId="413"/>
            <ac:picMk id="7" creationId="{2B9EA395-7BBD-480A-9B0B-9DFED379B6EB}"/>
          </ac:picMkLst>
        </pc:picChg>
        <pc:picChg chg="add mod">
          <ac:chgData name="Ignacio Ricci Cabello" userId="a7fb5467-1e18-49d4-8d11-a0bdc957220d" providerId="ADAL" clId="{25A92CFD-5DCF-42DC-99AE-511DCF6E856E}" dt="2025-06-27T09:31:49.799" v="1991" actId="1076"/>
          <ac:picMkLst>
            <pc:docMk/>
            <pc:sldMk cId="117779740" sldId="413"/>
            <ac:picMk id="9" creationId="{CB627CE9-CF27-4A5B-8A23-A5408865D543}"/>
          </ac:picMkLst>
        </pc:picChg>
        <pc:picChg chg="add mod">
          <ac:chgData name="Ignacio Ricci Cabello" userId="a7fb5467-1e18-49d4-8d11-a0bdc957220d" providerId="ADAL" clId="{25A92CFD-5DCF-42DC-99AE-511DCF6E856E}" dt="2025-06-27T09:31:46.942" v="1990" actId="1076"/>
          <ac:picMkLst>
            <pc:docMk/>
            <pc:sldMk cId="117779740" sldId="413"/>
            <ac:picMk id="10242" creationId="{C08D15F5-A254-455B-B164-C6A1E92D009E}"/>
          </ac:picMkLst>
        </pc:picChg>
      </pc:sldChg>
      <pc:sldChg chg="addSp delSp modSp new mod">
        <pc:chgData name="Ignacio Ricci Cabello" userId="a7fb5467-1e18-49d4-8d11-a0bdc957220d" providerId="ADAL" clId="{25A92CFD-5DCF-42DC-99AE-511DCF6E856E}" dt="2025-06-30T04:57:32.154" v="3120" actId="20577"/>
        <pc:sldMkLst>
          <pc:docMk/>
          <pc:sldMk cId="2225140003" sldId="414"/>
        </pc:sldMkLst>
        <pc:spChg chg="add del mod">
          <ac:chgData name="Ignacio Ricci Cabello" userId="a7fb5467-1e18-49d4-8d11-a0bdc957220d" providerId="ADAL" clId="{25A92CFD-5DCF-42DC-99AE-511DCF6E856E}" dt="2025-06-27T10:31:10.693" v="2449" actId="478"/>
          <ac:spMkLst>
            <pc:docMk/>
            <pc:sldMk cId="2225140003" sldId="414"/>
            <ac:spMk id="5" creationId="{851FD110-E6C3-432D-83BA-7864EE6B47A9}"/>
          </ac:spMkLst>
        </pc:spChg>
        <pc:spChg chg="add mod">
          <ac:chgData name="Ignacio Ricci Cabello" userId="a7fb5467-1e18-49d4-8d11-a0bdc957220d" providerId="ADAL" clId="{25A92CFD-5DCF-42DC-99AE-511DCF6E856E}" dt="2025-06-30T04:57:32.154" v="3120" actId="20577"/>
          <ac:spMkLst>
            <pc:docMk/>
            <pc:sldMk cId="2225140003" sldId="414"/>
            <ac:spMk id="5" creationId="{F5874F05-087D-4751-B55F-DF2D5AACBF00}"/>
          </ac:spMkLst>
        </pc:spChg>
        <pc:spChg chg="add del mod">
          <ac:chgData name="Ignacio Ricci Cabello" userId="a7fb5467-1e18-49d4-8d11-a0bdc957220d" providerId="ADAL" clId="{25A92CFD-5DCF-42DC-99AE-511DCF6E856E}" dt="2025-06-30T04:55:56.854" v="3094" actId="478"/>
          <ac:spMkLst>
            <pc:docMk/>
            <pc:sldMk cId="2225140003" sldId="414"/>
            <ac:spMk id="6" creationId="{665269BC-04D8-4922-B6FA-0BBE77F506AD}"/>
          </ac:spMkLst>
        </pc:spChg>
        <pc:picChg chg="add mod">
          <ac:chgData name="Ignacio Ricci Cabello" userId="a7fb5467-1e18-49d4-8d11-a0bdc957220d" providerId="ADAL" clId="{25A92CFD-5DCF-42DC-99AE-511DCF6E856E}" dt="2025-06-27T09:23:04.480" v="1984" actId="1076"/>
          <ac:picMkLst>
            <pc:docMk/>
            <pc:sldMk cId="2225140003" sldId="414"/>
            <ac:picMk id="3" creationId="{FE515A8F-71DE-41E3-BA1F-D354784925EE}"/>
          </ac:picMkLst>
        </pc:picChg>
        <pc:picChg chg="add mod">
          <ac:chgData name="Ignacio Ricci Cabello" userId="a7fb5467-1e18-49d4-8d11-a0bdc957220d" providerId="ADAL" clId="{25A92CFD-5DCF-42DC-99AE-511DCF6E856E}" dt="2025-06-27T09:22:56.393" v="1981" actId="1076"/>
          <ac:picMkLst>
            <pc:docMk/>
            <pc:sldMk cId="2225140003" sldId="414"/>
            <ac:picMk id="4" creationId="{D558A1B3-D937-4C55-BEF7-08D0351EA346}"/>
          </ac:picMkLst>
        </pc:picChg>
      </pc:sldChg>
      <pc:sldChg chg="addSp modSp new mod">
        <pc:chgData name="Ignacio Ricci Cabello" userId="a7fb5467-1e18-49d4-8d11-a0bdc957220d" providerId="ADAL" clId="{25A92CFD-5DCF-42DC-99AE-511DCF6E856E}" dt="2025-06-30T04:58:06.837" v="3125" actId="20577"/>
        <pc:sldMkLst>
          <pc:docMk/>
          <pc:sldMk cId="3291842048" sldId="415"/>
        </pc:sldMkLst>
        <pc:spChg chg="add mod">
          <ac:chgData name="Ignacio Ricci Cabello" userId="a7fb5467-1e18-49d4-8d11-a0bdc957220d" providerId="ADAL" clId="{25A92CFD-5DCF-42DC-99AE-511DCF6E856E}" dt="2025-06-27T09:33:03.538" v="2004" actId="1076"/>
          <ac:spMkLst>
            <pc:docMk/>
            <pc:sldMk cId="3291842048" sldId="415"/>
            <ac:spMk id="4" creationId="{CD36845C-6BB9-4BFF-9F22-1A71AA37E6C1}"/>
          </ac:spMkLst>
        </pc:spChg>
        <pc:spChg chg="add mod">
          <ac:chgData name="Ignacio Ricci Cabello" userId="a7fb5467-1e18-49d4-8d11-a0bdc957220d" providerId="ADAL" clId="{25A92CFD-5DCF-42DC-99AE-511DCF6E856E}" dt="2025-06-30T04:58:06.837" v="3125" actId="20577"/>
          <ac:spMkLst>
            <pc:docMk/>
            <pc:sldMk cId="3291842048" sldId="415"/>
            <ac:spMk id="5" creationId="{74BC2F5C-19A3-4F4F-8C5C-BDD555697B33}"/>
          </ac:spMkLst>
        </pc:spChg>
        <pc:picChg chg="add mod">
          <ac:chgData name="Ignacio Ricci Cabello" userId="a7fb5467-1e18-49d4-8d11-a0bdc957220d" providerId="ADAL" clId="{25A92CFD-5DCF-42DC-99AE-511DCF6E856E}" dt="2025-06-27T09:32:40.584" v="1995" actId="1076"/>
          <ac:picMkLst>
            <pc:docMk/>
            <pc:sldMk cId="3291842048" sldId="415"/>
            <ac:picMk id="13314" creationId="{E50B4C9B-83D4-409E-85B9-0DAE0D3DB6DE}"/>
          </ac:picMkLst>
        </pc:picChg>
      </pc:sldChg>
      <pc:sldChg chg="addSp delSp modSp new mod">
        <pc:chgData name="Ignacio Ricci Cabello" userId="a7fb5467-1e18-49d4-8d11-a0bdc957220d" providerId="ADAL" clId="{25A92CFD-5DCF-42DC-99AE-511DCF6E856E}" dt="2025-06-30T04:58:10.170" v="3126" actId="20577"/>
        <pc:sldMkLst>
          <pc:docMk/>
          <pc:sldMk cId="109983721" sldId="416"/>
        </pc:sldMkLst>
        <pc:spChg chg="add mod">
          <ac:chgData name="Ignacio Ricci Cabello" userId="a7fb5467-1e18-49d4-8d11-a0bdc957220d" providerId="ADAL" clId="{25A92CFD-5DCF-42DC-99AE-511DCF6E856E}" dt="2025-06-30T04:58:10.170" v="3126" actId="20577"/>
          <ac:spMkLst>
            <pc:docMk/>
            <pc:sldMk cId="109983721" sldId="416"/>
            <ac:spMk id="7" creationId="{5D84ECBF-76CD-4D9E-9BF2-69592107EE1E}"/>
          </ac:spMkLst>
        </pc:spChg>
        <pc:spChg chg="add del mod">
          <ac:chgData name="Ignacio Ricci Cabello" userId="a7fb5467-1e18-49d4-8d11-a0bdc957220d" providerId="ADAL" clId="{25A92CFD-5DCF-42DC-99AE-511DCF6E856E}" dt="2025-06-27T10:56:01.450" v="2888" actId="478"/>
          <ac:spMkLst>
            <pc:docMk/>
            <pc:sldMk cId="109983721" sldId="416"/>
            <ac:spMk id="12" creationId="{1412EFFA-8DD6-4FF8-B64B-1FCF5BEB0921}"/>
          </ac:spMkLst>
        </pc:spChg>
        <pc:spChg chg="add del mod">
          <ac:chgData name="Ignacio Ricci Cabello" userId="a7fb5467-1e18-49d4-8d11-a0bdc957220d" providerId="ADAL" clId="{25A92CFD-5DCF-42DC-99AE-511DCF6E856E}" dt="2025-06-30T04:56:22.919" v="3109" actId="478"/>
          <ac:spMkLst>
            <pc:docMk/>
            <pc:sldMk cId="109983721" sldId="416"/>
            <ac:spMk id="13" creationId="{663AAF90-BA39-4DD7-99A4-054AC63BE1B4}"/>
          </ac:spMkLst>
        </pc:spChg>
        <pc:picChg chg="add mod">
          <ac:chgData name="Ignacio Ricci Cabello" userId="a7fb5467-1e18-49d4-8d11-a0bdc957220d" providerId="ADAL" clId="{25A92CFD-5DCF-42DC-99AE-511DCF6E856E}" dt="2025-06-27T10:26:07.213" v="2311" actId="1076"/>
          <ac:picMkLst>
            <pc:docMk/>
            <pc:sldMk cId="109983721" sldId="416"/>
            <ac:picMk id="3" creationId="{AA1C0598-7018-4733-A4B4-77125CEA9E18}"/>
          </ac:picMkLst>
        </pc:picChg>
        <pc:picChg chg="add del mod">
          <ac:chgData name="Ignacio Ricci Cabello" userId="a7fb5467-1e18-49d4-8d11-a0bdc957220d" providerId="ADAL" clId="{25A92CFD-5DCF-42DC-99AE-511DCF6E856E}" dt="2025-06-27T10:21:02.078" v="2206" actId="478"/>
          <ac:picMkLst>
            <pc:docMk/>
            <pc:sldMk cId="109983721" sldId="416"/>
            <ac:picMk id="5" creationId="{B8BDC7E2-9580-4D34-B3E9-0967312FEC3E}"/>
          </ac:picMkLst>
        </pc:picChg>
        <pc:picChg chg="add del mod">
          <ac:chgData name="Ignacio Ricci Cabello" userId="a7fb5467-1e18-49d4-8d11-a0bdc957220d" providerId="ADAL" clId="{25A92CFD-5DCF-42DC-99AE-511DCF6E856E}" dt="2025-06-27T10:21:21.320" v="2212" actId="478"/>
          <ac:picMkLst>
            <pc:docMk/>
            <pc:sldMk cId="109983721" sldId="416"/>
            <ac:picMk id="7" creationId="{7DCF8B1B-FCE1-49D8-8A58-ABE36CC7B6C1}"/>
          </ac:picMkLst>
        </pc:picChg>
        <pc:picChg chg="add mod">
          <ac:chgData name="Ignacio Ricci Cabello" userId="a7fb5467-1e18-49d4-8d11-a0bdc957220d" providerId="ADAL" clId="{25A92CFD-5DCF-42DC-99AE-511DCF6E856E}" dt="2025-06-27T10:26:12.565" v="2313" actId="1076"/>
          <ac:picMkLst>
            <pc:docMk/>
            <pc:sldMk cId="109983721" sldId="416"/>
            <ac:picMk id="9" creationId="{CDBCB9F5-654F-45C6-93B2-BDAF9625EAE4}"/>
          </ac:picMkLst>
        </pc:picChg>
        <pc:picChg chg="add mod">
          <ac:chgData name="Ignacio Ricci Cabello" userId="a7fb5467-1e18-49d4-8d11-a0bdc957220d" providerId="ADAL" clId="{25A92CFD-5DCF-42DC-99AE-511DCF6E856E}" dt="2025-06-27T10:26:17.853" v="2316" actId="1076"/>
          <ac:picMkLst>
            <pc:docMk/>
            <pc:sldMk cId="109983721" sldId="416"/>
            <ac:picMk id="16386" creationId="{3121D812-EED2-4D2A-8D1A-B1CCED3D7446}"/>
          </ac:picMkLst>
        </pc:picChg>
        <pc:picChg chg="add mod">
          <ac:chgData name="Ignacio Ricci Cabello" userId="a7fb5467-1e18-49d4-8d11-a0bdc957220d" providerId="ADAL" clId="{25A92CFD-5DCF-42DC-99AE-511DCF6E856E}" dt="2025-06-27T10:26:02.860" v="2309" actId="1036"/>
          <ac:picMkLst>
            <pc:docMk/>
            <pc:sldMk cId="109983721" sldId="416"/>
            <ac:picMk id="16388" creationId="{678B689F-8DD5-4109-B1D2-5BB9DB5E9AA3}"/>
          </ac:picMkLst>
        </pc:picChg>
      </pc:sldChg>
      <pc:sldChg chg="addSp delSp modSp new mod">
        <pc:chgData name="Ignacio Ricci Cabello" userId="a7fb5467-1e18-49d4-8d11-a0bdc957220d" providerId="ADAL" clId="{25A92CFD-5DCF-42DC-99AE-511DCF6E856E}" dt="2025-06-30T05:02:24.052" v="3133"/>
        <pc:sldMkLst>
          <pc:docMk/>
          <pc:sldMk cId="4211124976" sldId="417"/>
        </pc:sldMkLst>
        <pc:spChg chg="add mod">
          <ac:chgData name="Ignacio Ricci Cabello" userId="a7fb5467-1e18-49d4-8d11-a0bdc957220d" providerId="ADAL" clId="{25A92CFD-5DCF-42DC-99AE-511DCF6E856E}" dt="2025-06-27T10:35:45.773" v="2527" actId="20577"/>
          <ac:spMkLst>
            <pc:docMk/>
            <pc:sldMk cId="4211124976" sldId="417"/>
            <ac:spMk id="3" creationId="{2CCCBF64-9D57-4A51-953E-4B042DEA5335}"/>
          </ac:spMkLst>
        </pc:spChg>
        <pc:picChg chg="add mod">
          <ac:chgData name="Ignacio Ricci Cabello" userId="a7fb5467-1e18-49d4-8d11-a0bdc957220d" providerId="ADAL" clId="{25A92CFD-5DCF-42DC-99AE-511DCF6E856E}" dt="2025-06-30T05:02:24.052" v="3133"/>
          <ac:picMkLst>
            <pc:docMk/>
            <pc:sldMk cId="4211124976" sldId="417"/>
            <ac:picMk id="4" creationId="{3927EACC-1AF3-4B4F-AE91-7B5C8F81F219}"/>
          </ac:picMkLst>
        </pc:picChg>
        <pc:picChg chg="add mod">
          <ac:chgData name="Ignacio Ricci Cabello" userId="a7fb5467-1e18-49d4-8d11-a0bdc957220d" providerId="ADAL" clId="{25A92CFD-5DCF-42DC-99AE-511DCF6E856E}" dt="2025-06-27T09:40:46.065" v="2037" actId="1076"/>
          <ac:picMkLst>
            <pc:docMk/>
            <pc:sldMk cId="4211124976" sldId="417"/>
            <ac:picMk id="5" creationId="{4FA0CFBB-945A-406E-A767-026E21A6F461}"/>
          </ac:picMkLst>
        </pc:picChg>
        <pc:picChg chg="add mod">
          <ac:chgData name="Ignacio Ricci Cabello" userId="a7fb5467-1e18-49d4-8d11-a0bdc957220d" providerId="ADAL" clId="{25A92CFD-5DCF-42DC-99AE-511DCF6E856E}" dt="2025-06-30T05:02:24.052" v="3133"/>
          <ac:picMkLst>
            <pc:docMk/>
            <pc:sldMk cId="4211124976" sldId="417"/>
            <ac:picMk id="6" creationId="{BE5C2C96-470B-4542-848B-4F2EFFB30447}"/>
          </ac:picMkLst>
        </pc:picChg>
        <pc:picChg chg="add del">
          <ac:chgData name="Ignacio Ricci Cabello" userId="a7fb5467-1e18-49d4-8d11-a0bdc957220d" providerId="ADAL" clId="{25A92CFD-5DCF-42DC-99AE-511DCF6E856E}" dt="2025-06-27T09:40:24.933" v="2032" actId="478"/>
          <ac:picMkLst>
            <pc:docMk/>
            <pc:sldMk cId="4211124976" sldId="417"/>
            <ac:picMk id="15362" creationId="{E0E49913-3637-4646-9580-4DBE55E6AE42}"/>
          </ac:picMkLst>
        </pc:picChg>
      </pc:sldChg>
      <pc:sldChg chg="addSp modSp new mod">
        <pc:chgData name="Ignacio Ricci Cabello" userId="a7fb5467-1e18-49d4-8d11-a0bdc957220d" providerId="ADAL" clId="{25A92CFD-5DCF-42DC-99AE-511DCF6E856E}" dt="2025-06-30T05:02:33.466" v="3136" actId="1076"/>
        <pc:sldMkLst>
          <pc:docMk/>
          <pc:sldMk cId="2202150814" sldId="418"/>
        </pc:sldMkLst>
        <pc:picChg chg="add mod">
          <ac:chgData name="Ignacio Ricci Cabello" userId="a7fb5467-1e18-49d4-8d11-a0bdc957220d" providerId="ADAL" clId="{25A92CFD-5DCF-42DC-99AE-511DCF6E856E}" dt="2025-06-30T05:02:33.466" v="3136" actId="1076"/>
          <ac:picMkLst>
            <pc:docMk/>
            <pc:sldMk cId="2202150814" sldId="418"/>
            <ac:picMk id="3" creationId="{4D0F1F46-80E5-4C7A-BB46-8E6170141A71}"/>
          </ac:picMkLst>
        </pc:picChg>
        <pc:picChg chg="add mod">
          <ac:chgData name="Ignacio Ricci Cabello" userId="a7fb5467-1e18-49d4-8d11-a0bdc957220d" providerId="ADAL" clId="{25A92CFD-5DCF-42DC-99AE-511DCF6E856E}" dt="2025-06-27T09:41:50.581" v="2044"/>
          <ac:picMkLst>
            <pc:docMk/>
            <pc:sldMk cId="2202150814" sldId="418"/>
            <ac:picMk id="4" creationId="{363D6DD7-B2F9-40FE-8A09-31DE1B8BD548}"/>
          </ac:picMkLst>
        </pc:picChg>
        <pc:picChg chg="add mod">
          <ac:chgData name="Ignacio Ricci Cabello" userId="a7fb5467-1e18-49d4-8d11-a0bdc957220d" providerId="ADAL" clId="{25A92CFD-5DCF-42DC-99AE-511DCF6E856E}" dt="2025-06-30T05:02:27.141" v="3134"/>
          <ac:picMkLst>
            <pc:docMk/>
            <pc:sldMk cId="2202150814" sldId="418"/>
            <ac:picMk id="5" creationId="{9F87D79D-A274-46EA-9938-F4DB317EFF3D}"/>
          </ac:picMkLst>
        </pc:picChg>
        <pc:picChg chg="add mod">
          <ac:chgData name="Ignacio Ricci Cabello" userId="a7fb5467-1e18-49d4-8d11-a0bdc957220d" providerId="ADAL" clId="{25A92CFD-5DCF-42DC-99AE-511DCF6E856E}" dt="2025-06-30T05:02:27.141" v="3134"/>
          <ac:picMkLst>
            <pc:docMk/>
            <pc:sldMk cId="2202150814" sldId="418"/>
            <ac:picMk id="6" creationId="{D18D18A8-A251-492C-8D55-0AAD02398A46}"/>
          </ac:picMkLst>
        </pc:picChg>
      </pc:sldChg>
      <pc:sldChg chg="add">
        <pc:chgData name="Ignacio Ricci Cabello" userId="a7fb5467-1e18-49d4-8d11-a0bdc957220d" providerId="ADAL" clId="{25A92CFD-5DCF-42DC-99AE-511DCF6E856E}" dt="2025-06-27T09:47:56.226" v="2078"/>
        <pc:sldMkLst>
          <pc:docMk/>
          <pc:sldMk cId="394490872" sldId="419"/>
        </pc:sldMkLst>
      </pc:sldChg>
      <pc:sldChg chg="addSp delSp modSp add del mod">
        <pc:chgData name="Ignacio Ricci Cabello" userId="a7fb5467-1e18-49d4-8d11-a0bdc957220d" providerId="ADAL" clId="{25A92CFD-5DCF-42DC-99AE-511DCF6E856E}" dt="2025-06-27T09:47:51.272" v="2077" actId="2696"/>
        <pc:sldMkLst>
          <pc:docMk/>
          <pc:sldMk cId="1116597828" sldId="419"/>
        </pc:sldMkLst>
        <pc:picChg chg="del">
          <ac:chgData name="Ignacio Ricci Cabello" userId="a7fb5467-1e18-49d4-8d11-a0bdc957220d" providerId="ADAL" clId="{25A92CFD-5DCF-42DC-99AE-511DCF6E856E}" dt="2025-06-27T09:43:34.045" v="2048" actId="478"/>
          <ac:picMkLst>
            <pc:docMk/>
            <pc:sldMk cId="1116597828" sldId="419"/>
            <ac:picMk id="3" creationId="{4D0F1F46-80E5-4C7A-BB46-8E6170141A71}"/>
          </ac:picMkLst>
        </pc:picChg>
        <pc:picChg chg="del">
          <ac:chgData name="Ignacio Ricci Cabello" userId="a7fb5467-1e18-49d4-8d11-a0bdc957220d" providerId="ADAL" clId="{25A92CFD-5DCF-42DC-99AE-511DCF6E856E}" dt="2025-06-27T09:43:40.639" v="2052" actId="478"/>
          <ac:picMkLst>
            <pc:docMk/>
            <pc:sldMk cId="1116597828" sldId="419"/>
            <ac:picMk id="4" creationId="{363D6DD7-B2F9-40FE-8A09-31DE1B8BD548}"/>
          </ac:picMkLst>
        </pc:picChg>
        <pc:picChg chg="add mod">
          <ac:chgData name="Ignacio Ricci Cabello" userId="a7fb5467-1e18-49d4-8d11-a0bdc957220d" providerId="ADAL" clId="{25A92CFD-5DCF-42DC-99AE-511DCF6E856E}" dt="2025-06-27T09:43:47.177" v="2054" actId="1076"/>
          <ac:picMkLst>
            <pc:docMk/>
            <pc:sldMk cId="1116597828" sldId="419"/>
            <ac:picMk id="5" creationId="{9DEAF906-5271-4C86-9CDB-2630C93D1E1F}"/>
          </ac:picMkLst>
        </pc:picChg>
      </pc:sldChg>
      <pc:sldChg chg="addSp delSp modSp new del mod">
        <pc:chgData name="Ignacio Ricci Cabello" userId="a7fb5467-1e18-49d4-8d11-a0bdc957220d" providerId="ADAL" clId="{25A92CFD-5DCF-42DC-99AE-511DCF6E856E}" dt="2025-06-27T09:47:49.158" v="2076" actId="47"/>
        <pc:sldMkLst>
          <pc:docMk/>
          <pc:sldMk cId="1240297143" sldId="420"/>
        </pc:sldMkLst>
        <pc:picChg chg="add del">
          <ac:chgData name="Ignacio Ricci Cabello" userId="a7fb5467-1e18-49d4-8d11-a0bdc957220d" providerId="ADAL" clId="{25A92CFD-5DCF-42DC-99AE-511DCF6E856E}" dt="2025-06-27T09:45:17.053" v="2059" actId="22"/>
          <ac:picMkLst>
            <pc:docMk/>
            <pc:sldMk cId="1240297143" sldId="420"/>
            <ac:picMk id="3" creationId="{4CC7F072-584B-4737-9E8E-29F3239673EE}"/>
          </ac:picMkLst>
        </pc:picChg>
        <pc:picChg chg="add mod">
          <ac:chgData name="Ignacio Ricci Cabello" userId="a7fb5467-1e18-49d4-8d11-a0bdc957220d" providerId="ADAL" clId="{25A92CFD-5DCF-42DC-99AE-511DCF6E856E}" dt="2025-06-27T09:45:33.911" v="2062" actId="1076"/>
          <ac:picMkLst>
            <pc:docMk/>
            <pc:sldMk cId="1240297143" sldId="420"/>
            <ac:picMk id="5" creationId="{8EEAB2ED-D157-4587-8BFB-BECAE3C5DFA7}"/>
          </ac:picMkLst>
        </pc:picChg>
      </pc:sldChg>
      <pc:sldChg chg="addSp delSp modSp new mod">
        <pc:chgData name="Ignacio Ricci Cabello" userId="a7fb5467-1e18-49d4-8d11-a0bdc957220d" providerId="ADAL" clId="{25A92CFD-5DCF-42DC-99AE-511DCF6E856E}" dt="2025-06-30T04:57:02.116" v="3114" actId="122"/>
        <pc:sldMkLst>
          <pc:docMk/>
          <pc:sldMk cId="1536924280" sldId="420"/>
        </pc:sldMkLst>
        <pc:spChg chg="mod">
          <ac:chgData name="Ignacio Ricci Cabello" userId="a7fb5467-1e18-49d4-8d11-a0bdc957220d" providerId="ADAL" clId="{25A92CFD-5DCF-42DC-99AE-511DCF6E856E}" dt="2025-06-30T04:57:02.116" v="3114" actId="122"/>
          <ac:spMkLst>
            <pc:docMk/>
            <pc:sldMk cId="1536924280" sldId="420"/>
            <ac:spMk id="2" creationId="{E49F0738-9CB2-4995-94C9-342BA18541C4}"/>
          </ac:spMkLst>
        </pc:spChg>
        <pc:spChg chg="del">
          <ac:chgData name="Ignacio Ricci Cabello" userId="a7fb5467-1e18-49d4-8d11-a0bdc957220d" providerId="ADAL" clId="{25A92CFD-5DCF-42DC-99AE-511DCF6E856E}" dt="2025-06-27T10:28:13.378" v="2362" actId="478"/>
          <ac:spMkLst>
            <pc:docMk/>
            <pc:sldMk cId="1536924280" sldId="420"/>
            <ac:spMk id="3" creationId="{BD58D151-995C-413C-9FA8-A71C4AF9A701}"/>
          </ac:spMkLst>
        </pc:spChg>
        <pc:spChg chg="del">
          <ac:chgData name="Ignacio Ricci Cabello" userId="a7fb5467-1e18-49d4-8d11-a0bdc957220d" providerId="ADAL" clId="{25A92CFD-5DCF-42DC-99AE-511DCF6E856E}" dt="2025-06-27T10:28:23.004" v="2365" actId="478"/>
          <ac:spMkLst>
            <pc:docMk/>
            <pc:sldMk cId="1536924280" sldId="420"/>
            <ac:spMk id="4" creationId="{2F0F2FD8-003E-4AC4-83B2-71993805A17F}"/>
          </ac:spMkLst>
        </pc:spChg>
        <pc:picChg chg="add mod">
          <ac:chgData name="Ignacio Ricci Cabello" userId="a7fb5467-1e18-49d4-8d11-a0bdc957220d" providerId="ADAL" clId="{25A92CFD-5DCF-42DC-99AE-511DCF6E856E}" dt="2025-06-30T04:43:46.698" v="3040"/>
          <ac:picMkLst>
            <pc:docMk/>
            <pc:sldMk cId="1536924280" sldId="420"/>
            <ac:picMk id="4" creationId="{84B4E88B-4A13-4FDF-8D81-DB24B27FA291}"/>
          </ac:picMkLst>
        </pc:picChg>
        <pc:picChg chg="add mod">
          <ac:chgData name="Ignacio Ricci Cabello" userId="a7fb5467-1e18-49d4-8d11-a0bdc957220d" providerId="ADAL" clId="{25A92CFD-5DCF-42DC-99AE-511DCF6E856E}" dt="2025-06-30T04:43:46.698" v="3040"/>
          <ac:picMkLst>
            <pc:docMk/>
            <pc:sldMk cId="1536924280" sldId="420"/>
            <ac:picMk id="5" creationId="{97827268-FC5D-4388-9010-3A86E553E93C}"/>
          </ac:picMkLst>
        </pc:picChg>
        <pc:picChg chg="add del">
          <ac:chgData name="Ignacio Ricci Cabello" userId="a7fb5467-1e18-49d4-8d11-a0bdc957220d" providerId="ADAL" clId="{25A92CFD-5DCF-42DC-99AE-511DCF6E856E}" dt="2025-06-27T10:28:35.323" v="2366" actId="478"/>
          <ac:picMkLst>
            <pc:docMk/>
            <pc:sldMk cId="1536924280" sldId="420"/>
            <ac:picMk id="20482" creationId="{25155D39-0FFA-4272-8292-2A1687921E0B}"/>
          </ac:picMkLst>
        </pc:picChg>
        <pc:picChg chg="add mod">
          <ac:chgData name="Ignacio Ricci Cabello" userId="a7fb5467-1e18-49d4-8d11-a0bdc957220d" providerId="ADAL" clId="{25A92CFD-5DCF-42DC-99AE-511DCF6E856E}" dt="2025-06-27T10:29:28.810" v="2380" actId="1076"/>
          <ac:picMkLst>
            <pc:docMk/>
            <pc:sldMk cId="1536924280" sldId="420"/>
            <ac:picMk id="20484" creationId="{5DCC3BC8-0D40-447A-BF70-3C1FEDFFDA07}"/>
          </ac:picMkLst>
        </pc:picChg>
        <pc:picChg chg="add del mod">
          <ac:chgData name="Ignacio Ricci Cabello" userId="a7fb5467-1e18-49d4-8d11-a0bdc957220d" providerId="ADAL" clId="{25A92CFD-5DCF-42DC-99AE-511DCF6E856E}" dt="2025-06-27T10:28:55.727" v="2375" actId="21"/>
          <ac:picMkLst>
            <pc:docMk/>
            <pc:sldMk cId="1536924280" sldId="420"/>
            <ac:picMk id="20486" creationId="{AD81F967-5F54-49D3-AFE8-CD516F6599D3}"/>
          </ac:picMkLst>
        </pc:picChg>
      </pc:sldChg>
      <pc:sldChg chg="addSp modSp add mod">
        <pc:chgData name="Ignacio Ricci Cabello" userId="a7fb5467-1e18-49d4-8d11-a0bdc957220d" providerId="ADAL" clId="{25A92CFD-5DCF-42DC-99AE-511DCF6E856E}" dt="2025-06-27T10:47:54.115" v="2793" actId="1076"/>
        <pc:sldMkLst>
          <pc:docMk/>
          <pc:sldMk cId="818265995" sldId="421"/>
        </pc:sldMkLst>
        <pc:spChg chg="mod">
          <ac:chgData name="Ignacio Ricci Cabello" userId="a7fb5467-1e18-49d4-8d11-a0bdc957220d" providerId="ADAL" clId="{25A92CFD-5DCF-42DC-99AE-511DCF6E856E}" dt="2025-06-27T10:47:45.040" v="2788" actId="207"/>
          <ac:spMkLst>
            <pc:docMk/>
            <pc:sldMk cId="818265995" sldId="421"/>
            <ac:spMk id="3" creationId="{AC1ADFE3-6FEC-40F1-A2F1-84B3D3F3535E}"/>
          </ac:spMkLst>
        </pc:spChg>
        <pc:picChg chg="add mod">
          <ac:chgData name="Ignacio Ricci Cabello" userId="a7fb5467-1e18-49d4-8d11-a0bdc957220d" providerId="ADAL" clId="{25A92CFD-5DCF-42DC-99AE-511DCF6E856E}" dt="2025-06-27T10:47:54.115" v="2793" actId="1076"/>
          <ac:picMkLst>
            <pc:docMk/>
            <pc:sldMk cId="818265995" sldId="421"/>
            <ac:picMk id="7" creationId="{8FF0FF2C-BF88-43B2-8188-1B12BA319597}"/>
          </ac:picMkLst>
        </pc:picChg>
      </pc:sldChg>
      <pc:sldChg chg="modSp add del mod">
        <pc:chgData name="Ignacio Ricci Cabello" userId="a7fb5467-1e18-49d4-8d11-a0bdc957220d" providerId="ADAL" clId="{25A92CFD-5DCF-42DC-99AE-511DCF6E856E}" dt="2025-06-27T10:44:46.710" v="2555"/>
        <pc:sldMkLst>
          <pc:docMk/>
          <pc:sldMk cId="1150279135" sldId="421"/>
        </pc:sldMkLst>
        <pc:spChg chg="mod">
          <ac:chgData name="Ignacio Ricci Cabello" userId="a7fb5467-1e18-49d4-8d11-a0bdc957220d" providerId="ADAL" clId="{25A92CFD-5DCF-42DC-99AE-511DCF6E856E}" dt="2025-06-27T10:44:31.175" v="2554" actId="947"/>
          <ac:spMkLst>
            <pc:docMk/>
            <pc:sldMk cId="1150279135" sldId="421"/>
            <ac:spMk id="3" creationId="{AC1ADFE3-6FEC-40F1-A2F1-84B3D3F3535E}"/>
          </ac:spMkLst>
        </pc:spChg>
      </pc:sldChg>
      <pc:sldChg chg="addSp delSp modSp add mod">
        <pc:chgData name="Ignacio Ricci Cabello" userId="a7fb5467-1e18-49d4-8d11-a0bdc957220d" providerId="ADAL" clId="{25A92CFD-5DCF-42DC-99AE-511DCF6E856E}" dt="2025-06-30T05:43:03.989" v="3456" actId="478"/>
        <pc:sldMkLst>
          <pc:docMk/>
          <pc:sldMk cId="841872377" sldId="422"/>
        </pc:sldMkLst>
        <pc:spChg chg="mod">
          <ac:chgData name="Ignacio Ricci Cabello" userId="a7fb5467-1e18-49d4-8d11-a0bdc957220d" providerId="ADAL" clId="{25A92CFD-5DCF-42DC-99AE-511DCF6E856E}" dt="2025-06-27T10:50:44.676" v="2840" actId="207"/>
          <ac:spMkLst>
            <pc:docMk/>
            <pc:sldMk cId="841872377" sldId="422"/>
            <ac:spMk id="3" creationId="{AC1ADFE3-6FEC-40F1-A2F1-84B3D3F3535E}"/>
          </ac:spMkLst>
        </pc:spChg>
        <pc:picChg chg="add mod">
          <ac:chgData name="Ignacio Ricci Cabello" userId="a7fb5467-1e18-49d4-8d11-a0bdc957220d" providerId="ADAL" clId="{25A92CFD-5DCF-42DC-99AE-511DCF6E856E}" dt="2025-06-27T10:50:59.195" v="2844" actId="1076"/>
          <ac:picMkLst>
            <pc:docMk/>
            <pc:sldMk cId="841872377" sldId="422"/>
            <ac:picMk id="8" creationId="{5541FE28-C500-45E5-9344-F7D7DFB585C9}"/>
          </ac:picMkLst>
        </pc:picChg>
        <pc:picChg chg="add del mod">
          <ac:chgData name="Ignacio Ricci Cabello" userId="a7fb5467-1e18-49d4-8d11-a0bdc957220d" providerId="ADAL" clId="{25A92CFD-5DCF-42DC-99AE-511DCF6E856E}" dt="2025-06-30T05:43:03.989" v="3456" actId="478"/>
          <ac:picMkLst>
            <pc:docMk/>
            <pc:sldMk cId="841872377" sldId="422"/>
            <ac:picMk id="9" creationId="{AEAE24A2-E27B-4706-83AC-251855B86330}"/>
          </ac:picMkLst>
        </pc:picChg>
        <pc:picChg chg="add del mod">
          <ac:chgData name="Ignacio Ricci Cabello" userId="a7fb5467-1e18-49d4-8d11-a0bdc957220d" providerId="ADAL" clId="{25A92CFD-5DCF-42DC-99AE-511DCF6E856E}" dt="2025-06-30T05:43:03.989" v="3456" actId="478"/>
          <ac:picMkLst>
            <pc:docMk/>
            <pc:sldMk cId="841872377" sldId="422"/>
            <ac:picMk id="10" creationId="{F623B5DB-3F28-4828-BAB4-981DAAA45AC3}"/>
          </ac:picMkLst>
        </pc:picChg>
      </pc:sldChg>
      <pc:sldChg chg="new del">
        <pc:chgData name="Ignacio Ricci Cabello" userId="a7fb5467-1e18-49d4-8d11-a0bdc957220d" providerId="ADAL" clId="{25A92CFD-5DCF-42DC-99AE-511DCF6E856E}" dt="2025-06-27T12:07:13.486" v="2892" actId="47"/>
        <pc:sldMkLst>
          <pc:docMk/>
          <pc:sldMk cId="825631173" sldId="423"/>
        </pc:sldMkLst>
      </pc:sldChg>
      <pc:sldChg chg="addSp modSp add mod modAnim">
        <pc:chgData name="Ignacio Ricci Cabello" userId="a7fb5467-1e18-49d4-8d11-a0bdc957220d" providerId="ADAL" clId="{25A92CFD-5DCF-42DC-99AE-511DCF6E856E}" dt="2025-06-30T04:35:13.984" v="2969"/>
        <pc:sldMkLst>
          <pc:docMk/>
          <pc:sldMk cId="2199146147" sldId="423"/>
        </pc:sldMkLst>
        <pc:spChg chg="add mod">
          <ac:chgData name="Ignacio Ricci Cabello" userId="a7fb5467-1e18-49d4-8d11-a0bdc957220d" providerId="ADAL" clId="{25A92CFD-5DCF-42DC-99AE-511DCF6E856E}" dt="2025-06-30T04:33:36.097" v="2961"/>
          <ac:spMkLst>
            <pc:docMk/>
            <pc:sldMk cId="2199146147" sldId="423"/>
            <ac:spMk id="8" creationId="{6B32029B-3B9D-4935-8BFD-122DC293C8C4}"/>
          </ac:spMkLst>
        </pc:spChg>
        <pc:spChg chg="add mod">
          <ac:chgData name="Ignacio Ricci Cabello" userId="a7fb5467-1e18-49d4-8d11-a0bdc957220d" providerId="ADAL" clId="{25A92CFD-5DCF-42DC-99AE-511DCF6E856E}" dt="2025-06-30T04:33:36.097" v="2961"/>
          <ac:spMkLst>
            <pc:docMk/>
            <pc:sldMk cId="2199146147" sldId="423"/>
            <ac:spMk id="10" creationId="{A054DEA4-5D68-4EDF-9151-4C7A29B3E214}"/>
          </ac:spMkLst>
        </pc:spChg>
        <pc:picChg chg="mod">
          <ac:chgData name="Ignacio Ricci Cabello" userId="a7fb5467-1e18-49d4-8d11-a0bdc957220d" providerId="ADAL" clId="{25A92CFD-5DCF-42DC-99AE-511DCF6E856E}" dt="2025-06-30T04:33:35.487" v="2960" actId="1076"/>
          <ac:picMkLst>
            <pc:docMk/>
            <pc:sldMk cId="2199146147" sldId="423"/>
            <ac:picMk id="5" creationId="{C6DAF5F1-C115-7069-7F2E-02A1DA7155F5}"/>
          </ac:picMkLst>
        </pc:picChg>
      </pc:sldChg>
      <pc:sldChg chg="new del">
        <pc:chgData name="Ignacio Ricci Cabello" userId="a7fb5467-1e18-49d4-8d11-a0bdc957220d" providerId="ADAL" clId="{25A92CFD-5DCF-42DC-99AE-511DCF6E856E}" dt="2025-06-27T12:07:14.377" v="2893" actId="47"/>
        <pc:sldMkLst>
          <pc:docMk/>
          <pc:sldMk cId="2613489686" sldId="424"/>
        </pc:sldMkLst>
      </pc:sldChg>
      <pc:sldChg chg="addSp modSp add mod modAnim">
        <pc:chgData name="Ignacio Ricci Cabello" userId="a7fb5467-1e18-49d4-8d11-a0bdc957220d" providerId="ADAL" clId="{25A92CFD-5DCF-42DC-99AE-511DCF6E856E}" dt="2025-06-30T04:35:01.016" v="2968"/>
        <pc:sldMkLst>
          <pc:docMk/>
          <pc:sldMk cId="4276573842" sldId="424"/>
        </pc:sldMkLst>
        <pc:spChg chg="add mod">
          <ac:chgData name="Ignacio Ricci Cabello" userId="a7fb5467-1e18-49d4-8d11-a0bdc957220d" providerId="ADAL" clId="{25A92CFD-5DCF-42DC-99AE-511DCF6E856E}" dt="2025-06-30T04:34:19.780" v="2967" actId="1076"/>
          <ac:spMkLst>
            <pc:docMk/>
            <pc:sldMk cId="4276573842" sldId="424"/>
            <ac:spMk id="11" creationId="{206A235A-6B00-42D8-BAED-380AF61754ED}"/>
          </ac:spMkLst>
        </pc:spChg>
      </pc:sldChg>
      <pc:sldChg chg="addSp modSp add mod modAnim">
        <pc:chgData name="Ignacio Ricci Cabello" userId="a7fb5467-1e18-49d4-8d11-a0bdc957220d" providerId="ADAL" clId="{25A92CFD-5DCF-42DC-99AE-511DCF6E856E}" dt="2025-06-30T04:36:04.661" v="2976"/>
        <pc:sldMkLst>
          <pc:docMk/>
          <pc:sldMk cId="3747318210" sldId="425"/>
        </pc:sldMkLst>
        <pc:spChg chg="add mod">
          <ac:chgData name="Ignacio Ricci Cabello" userId="a7fb5467-1e18-49d4-8d11-a0bdc957220d" providerId="ADAL" clId="{25A92CFD-5DCF-42DC-99AE-511DCF6E856E}" dt="2025-06-30T04:36:00.631" v="2975" actId="1076"/>
          <ac:spMkLst>
            <pc:docMk/>
            <pc:sldMk cId="3747318210" sldId="425"/>
            <ac:spMk id="12" creationId="{49EDC230-F9E4-44FE-9244-A06544E03793}"/>
          </ac:spMkLst>
        </pc:spChg>
      </pc:sldChg>
      <pc:sldChg chg="addSp modSp add mod modAnim">
        <pc:chgData name="Ignacio Ricci Cabello" userId="a7fb5467-1e18-49d4-8d11-a0bdc957220d" providerId="ADAL" clId="{25A92CFD-5DCF-42DC-99AE-511DCF6E856E}" dt="2025-06-30T04:37:35.625" v="2999" actId="1037"/>
        <pc:sldMkLst>
          <pc:docMk/>
          <pc:sldMk cId="1861530626" sldId="426"/>
        </pc:sldMkLst>
        <pc:spChg chg="mod">
          <ac:chgData name="Ignacio Ricci Cabello" userId="a7fb5467-1e18-49d4-8d11-a0bdc957220d" providerId="ADAL" clId="{25A92CFD-5DCF-42DC-99AE-511DCF6E856E}" dt="2025-06-30T04:37:35.625" v="2999" actId="1037"/>
          <ac:spMkLst>
            <pc:docMk/>
            <pc:sldMk cId="1861530626" sldId="426"/>
            <ac:spMk id="12" creationId="{49EDC230-F9E4-44FE-9244-A06544E03793}"/>
          </ac:spMkLst>
        </pc:spChg>
        <pc:spChg chg="add mod">
          <ac:chgData name="Ignacio Ricci Cabello" userId="a7fb5467-1e18-49d4-8d11-a0bdc957220d" providerId="ADAL" clId="{25A92CFD-5DCF-42DC-99AE-511DCF6E856E}" dt="2025-06-30T04:37:18.646" v="2993" actId="1076"/>
          <ac:spMkLst>
            <pc:docMk/>
            <pc:sldMk cId="1861530626" sldId="426"/>
            <ac:spMk id="13" creationId="{277E5E75-2DCE-48DD-B77B-21E38193BAE6}"/>
          </ac:spMkLst>
        </pc:spChg>
      </pc:sldChg>
      <pc:sldChg chg="addSp modSp add mod modAnim">
        <pc:chgData name="Ignacio Ricci Cabello" userId="a7fb5467-1e18-49d4-8d11-a0bdc957220d" providerId="ADAL" clId="{25A92CFD-5DCF-42DC-99AE-511DCF6E856E}" dt="2025-06-30T04:38:57.094" v="3019" actId="1076"/>
        <pc:sldMkLst>
          <pc:docMk/>
          <pc:sldMk cId="3543844488" sldId="427"/>
        </pc:sldMkLst>
        <pc:spChg chg="mod">
          <ac:chgData name="Ignacio Ricci Cabello" userId="a7fb5467-1e18-49d4-8d11-a0bdc957220d" providerId="ADAL" clId="{25A92CFD-5DCF-42DC-99AE-511DCF6E856E}" dt="2025-06-30T04:38:48.179" v="3016" actId="20577"/>
          <ac:spMkLst>
            <pc:docMk/>
            <pc:sldMk cId="3543844488" sldId="427"/>
            <ac:spMk id="8" creationId="{6B32029B-3B9D-4935-8BFD-122DC293C8C4}"/>
          </ac:spMkLst>
        </pc:spChg>
        <pc:spChg chg="mod">
          <ac:chgData name="Ignacio Ricci Cabello" userId="a7fb5467-1e18-49d4-8d11-a0bdc957220d" providerId="ADAL" clId="{25A92CFD-5DCF-42DC-99AE-511DCF6E856E}" dt="2025-06-30T04:38:57.094" v="3019" actId="1076"/>
          <ac:spMkLst>
            <pc:docMk/>
            <pc:sldMk cId="3543844488" sldId="427"/>
            <ac:spMk id="13" creationId="{277E5E75-2DCE-48DD-B77B-21E38193BAE6}"/>
          </ac:spMkLst>
        </pc:spChg>
        <pc:spChg chg="add mod">
          <ac:chgData name="Ignacio Ricci Cabello" userId="a7fb5467-1e18-49d4-8d11-a0bdc957220d" providerId="ADAL" clId="{25A92CFD-5DCF-42DC-99AE-511DCF6E856E}" dt="2025-06-30T04:38:51.814" v="3017" actId="1076"/>
          <ac:spMkLst>
            <pc:docMk/>
            <pc:sldMk cId="3543844488" sldId="427"/>
            <ac:spMk id="14" creationId="{75FF9084-6700-4311-BDDC-079285F2BC93}"/>
          </ac:spMkLst>
        </pc:spChg>
      </pc:sldChg>
      <pc:sldChg chg="addSp modSp add mod modAnim">
        <pc:chgData name="Ignacio Ricci Cabello" userId="a7fb5467-1e18-49d4-8d11-a0bdc957220d" providerId="ADAL" clId="{25A92CFD-5DCF-42DC-99AE-511DCF6E856E}" dt="2025-06-30T04:40:10.813" v="3031" actId="1076"/>
        <pc:sldMkLst>
          <pc:docMk/>
          <pc:sldMk cId="2280992744" sldId="428"/>
        </pc:sldMkLst>
        <pc:spChg chg="add mod">
          <ac:chgData name="Ignacio Ricci Cabello" userId="a7fb5467-1e18-49d4-8d11-a0bdc957220d" providerId="ADAL" clId="{25A92CFD-5DCF-42DC-99AE-511DCF6E856E}" dt="2025-06-30T04:40:10.813" v="3031" actId="1076"/>
          <ac:spMkLst>
            <pc:docMk/>
            <pc:sldMk cId="2280992744" sldId="428"/>
            <ac:spMk id="15" creationId="{E51F0942-A992-46FA-94CC-F796E24487B0}"/>
          </ac:spMkLst>
        </pc:spChg>
      </pc:sldChg>
      <pc:sldChg chg="addSp delSp modSp add mod">
        <pc:chgData name="Ignacio Ricci Cabello" userId="a7fb5467-1e18-49d4-8d11-a0bdc957220d" providerId="ADAL" clId="{25A92CFD-5DCF-42DC-99AE-511DCF6E856E}" dt="2025-06-30T05:42:58.077" v="3455" actId="478"/>
        <pc:sldMkLst>
          <pc:docMk/>
          <pc:sldMk cId="4251879426" sldId="429"/>
        </pc:sldMkLst>
        <pc:spChg chg="mod">
          <ac:chgData name="Ignacio Ricci Cabello" userId="a7fb5467-1e18-49d4-8d11-a0bdc957220d" providerId="ADAL" clId="{25A92CFD-5DCF-42DC-99AE-511DCF6E856E}" dt="2025-06-30T04:52:49.804" v="3056" actId="207"/>
          <ac:spMkLst>
            <pc:docMk/>
            <pc:sldMk cId="4251879426" sldId="429"/>
            <ac:spMk id="3" creationId="{AC1ADFE3-6FEC-40F1-A2F1-84B3D3F3535E}"/>
          </ac:spMkLst>
        </pc:spChg>
        <pc:picChg chg="del">
          <ac:chgData name="Ignacio Ricci Cabello" userId="a7fb5467-1e18-49d4-8d11-a0bdc957220d" providerId="ADAL" clId="{25A92CFD-5DCF-42DC-99AE-511DCF6E856E}" dt="2025-06-30T05:42:58.077" v="3455" actId="478"/>
          <ac:picMkLst>
            <pc:docMk/>
            <pc:sldMk cId="4251879426" sldId="429"/>
            <ac:picMk id="9" creationId="{AEAE24A2-E27B-4706-83AC-251855B86330}"/>
          </ac:picMkLst>
        </pc:picChg>
        <pc:picChg chg="del">
          <ac:chgData name="Ignacio Ricci Cabello" userId="a7fb5467-1e18-49d4-8d11-a0bdc957220d" providerId="ADAL" clId="{25A92CFD-5DCF-42DC-99AE-511DCF6E856E}" dt="2025-06-30T05:42:58.077" v="3455" actId="478"/>
          <ac:picMkLst>
            <pc:docMk/>
            <pc:sldMk cId="4251879426" sldId="429"/>
            <ac:picMk id="10" creationId="{F623B5DB-3F28-4828-BAB4-981DAAA45AC3}"/>
          </ac:picMkLst>
        </pc:picChg>
        <pc:picChg chg="add mod">
          <ac:chgData name="Ignacio Ricci Cabello" userId="a7fb5467-1e18-49d4-8d11-a0bdc957220d" providerId="ADAL" clId="{25A92CFD-5DCF-42DC-99AE-511DCF6E856E}" dt="2025-06-30T04:53:00.809" v="3058" actId="1076"/>
          <ac:picMkLst>
            <pc:docMk/>
            <pc:sldMk cId="4251879426" sldId="429"/>
            <ac:picMk id="11" creationId="{8EEDB5E0-2BF5-4689-8734-9977387A6AF9}"/>
          </ac:picMkLst>
        </pc:picChg>
      </pc:sldChg>
      <pc:sldChg chg="addSp delSp modSp add mod">
        <pc:chgData name="Ignacio Ricci Cabello" userId="a7fb5467-1e18-49d4-8d11-a0bdc957220d" providerId="ADAL" clId="{25A92CFD-5DCF-42DC-99AE-511DCF6E856E}" dt="2025-06-30T05:02:13.840" v="3132" actId="1076"/>
        <pc:sldMkLst>
          <pc:docMk/>
          <pc:sldMk cId="566484397" sldId="430"/>
        </pc:sldMkLst>
        <pc:spChg chg="mod">
          <ac:chgData name="Ignacio Ricci Cabello" userId="a7fb5467-1e18-49d4-8d11-a0bdc957220d" providerId="ADAL" clId="{25A92CFD-5DCF-42DC-99AE-511DCF6E856E}" dt="2025-06-30T04:58:50.067" v="3129" actId="122"/>
          <ac:spMkLst>
            <pc:docMk/>
            <pc:sldMk cId="566484397" sldId="430"/>
            <ac:spMk id="2" creationId="{E49F0738-9CB2-4995-94C9-342BA18541C4}"/>
          </ac:spMkLst>
        </pc:spChg>
        <pc:picChg chg="add mod">
          <ac:chgData name="Ignacio Ricci Cabello" userId="a7fb5467-1e18-49d4-8d11-a0bdc957220d" providerId="ADAL" clId="{25A92CFD-5DCF-42DC-99AE-511DCF6E856E}" dt="2025-06-30T05:02:13.840" v="3132" actId="1076"/>
          <ac:picMkLst>
            <pc:docMk/>
            <pc:sldMk cId="566484397" sldId="430"/>
            <ac:picMk id="1026" creationId="{6BCD87EA-42AC-4C0D-9ABB-7E298D777377}"/>
          </ac:picMkLst>
        </pc:picChg>
        <pc:picChg chg="del">
          <ac:chgData name="Ignacio Ricci Cabello" userId="a7fb5467-1e18-49d4-8d11-a0bdc957220d" providerId="ADAL" clId="{25A92CFD-5DCF-42DC-99AE-511DCF6E856E}" dt="2025-06-30T04:58:30.834" v="3127" actId="478"/>
          <ac:picMkLst>
            <pc:docMk/>
            <pc:sldMk cId="566484397" sldId="430"/>
            <ac:picMk id="20484" creationId="{5DCC3BC8-0D40-447A-BF70-3C1FEDFFDA07}"/>
          </ac:picMkLst>
        </pc:picChg>
      </pc:sldChg>
      <pc:sldChg chg="addSp delSp modSp add mod">
        <pc:chgData name="Ignacio Ricci Cabello" userId="a7fb5467-1e18-49d4-8d11-a0bdc957220d" providerId="ADAL" clId="{25A92CFD-5DCF-42DC-99AE-511DCF6E856E}" dt="2025-06-30T05:42:45.318" v="3454" actId="478"/>
        <pc:sldMkLst>
          <pc:docMk/>
          <pc:sldMk cId="223471834" sldId="431"/>
        </pc:sldMkLst>
        <pc:spChg chg="mod">
          <ac:chgData name="Ignacio Ricci Cabello" userId="a7fb5467-1e18-49d4-8d11-a0bdc957220d" providerId="ADAL" clId="{25A92CFD-5DCF-42DC-99AE-511DCF6E856E}" dt="2025-06-30T05:09:43.498" v="3155" actId="207"/>
          <ac:spMkLst>
            <pc:docMk/>
            <pc:sldMk cId="223471834" sldId="431"/>
            <ac:spMk id="3" creationId="{AC1ADFE3-6FEC-40F1-A2F1-84B3D3F3535E}"/>
          </ac:spMkLst>
        </pc:spChg>
        <pc:picChg chg="del">
          <ac:chgData name="Ignacio Ricci Cabello" userId="a7fb5467-1e18-49d4-8d11-a0bdc957220d" providerId="ADAL" clId="{25A92CFD-5DCF-42DC-99AE-511DCF6E856E}" dt="2025-06-30T05:42:45.318" v="3454" actId="478"/>
          <ac:picMkLst>
            <pc:docMk/>
            <pc:sldMk cId="223471834" sldId="431"/>
            <ac:picMk id="9" creationId="{AEAE24A2-E27B-4706-83AC-251855B86330}"/>
          </ac:picMkLst>
        </pc:picChg>
        <pc:picChg chg="del">
          <ac:chgData name="Ignacio Ricci Cabello" userId="a7fb5467-1e18-49d4-8d11-a0bdc957220d" providerId="ADAL" clId="{25A92CFD-5DCF-42DC-99AE-511DCF6E856E}" dt="2025-06-30T05:42:45.318" v="3454" actId="478"/>
          <ac:picMkLst>
            <pc:docMk/>
            <pc:sldMk cId="223471834" sldId="431"/>
            <ac:picMk id="10" creationId="{F623B5DB-3F28-4828-BAB4-981DAAA45AC3}"/>
          </ac:picMkLst>
        </pc:picChg>
        <pc:picChg chg="add mod">
          <ac:chgData name="Ignacio Ricci Cabello" userId="a7fb5467-1e18-49d4-8d11-a0bdc957220d" providerId="ADAL" clId="{25A92CFD-5DCF-42DC-99AE-511DCF6E856E}" dt="2025-06-30T05:09:48.849" v="3157" actId="1076"/>
          <ac:picMkLst>
            <pc:docMk/>
            <pc:sldMk cId="223471834" sldId="431"/>
            <ac:picMk id="12" creationId="{C496EA68-DEF9-462A-A76F-7846F0F2A8FB}"/>
          </ac:picMkLst>
        </pc:picChg>
      </pc:sldChg>
      <pc:sldChg chg="addSp delSp modSp new mod">
        <pc:chgData name="Ignacio Ricci Cabello" userId="a7fb5467-1e18-49d4-8d11-a0bdc957220d" providerId="ADAL" clId="{25A92CFD-5DCF-42DC-99AE-511DCF6E856E}" dt="2025-06-30T05:38:15.028" v="3452" actId="1076"/>
        <pc:sldMkLst>
          <pc:docMk/>
          <pc:sldMk cId="322614230" sldId="432"/>
        </pc:sldMkLst>
        <pc:spChg chg="add mod">
          <ac:chgData name="Ignacio Ricci Cabello" userId="a7fb5467-1e18-49d4-8d11-a0bdc957220d" providerId="ADAL" clId="{25A92CFD-5DCF-42DC-99AE-511DCF6E856E}" dt="2025-06-30T05:38:01.298" v="3450" actId="1076"/>
          <ac:spMkLst>
            <pc:docMk/>
            <pc:sldMk cId="322614230" sldId="432"/>
            <ac:spMk id="2" creationId="{89F3D1F8-DE32-4D54-BDD2-C3E57C100AFC}"/>
          </ac:spMkLst>
        </pc:spChg>
        <pc:spChg chg="add mod">
          <ac:chgData name="Ignacio Ricci Cabello" userId="a7fb5467-1e18-49d4-8d11-a0bdc957220d" providerId="ADAL" clId="{25A92CFD-5DCF-42DC-99AE-511DCF6E856E}" dt="2025-06-30T05:37:37.871" v="3444" actId="1076"/>
          <ac:spMkLst>
            <pc:docMk/>
            <pc:sldMk cId="322614230" sldId="432"/>
            <ac:spMk id="7" creationId="{B314F9EA-974C-4CC3-AADA-D20354C63635}"/>
          </ac:spMkLst>
        </pc:spChg>
        <pc:spChg chg="add mod">
          <ac:chgData name="Ignacio Ricci Cabello" userId="a7fb5467-1e18-49d4-8d11-a0bdc957220d" providerId="ADAL" clId="{25A92CFD-5DCF-42DC-99AE-511DCF6E856E}" dt="2025-06-30T05:37:37.871" v="3444" actId="1076"/>
          <ac:spMkLst>
            <pc:docMk/>
            <pc:sldMk cId="322614230" sldId="432"/>
            <ac:spMk id="10" creationId="{95475DF6-8524-414B-859F-C80B59985B05}"/>
          </ac:spMkLst>
        </pc:spChg>
        <pc:spChg chg="add mod">
          <ac:chgData name="Ignacio Ricci Cabello" userId="a7fb5467-1e18-49d4-8d11-a0bdc957220d" providerId="ADAL" clId="{25A92CFD-5DCF-42DC-99AE-511DCF6E856E}" dt="2025-06-30T05:37:37.871" v="3444" actId="1076"/>
          <ac:spMkLst>
            <pc:docMk/>
            <pc:sldMk cId="322614230" sldId="432"/>
            <ac:spMk id="11" creationId="{DB9AFF55-C0D7-45A7-B111-E277C024196B}"/>
          </ac:spMkLst>
        </pc:spChg>
        <pc:spChg chg="add mod">
          <ac:chgData name="Ignacio Ricci Cabello" userId="a7fb5467-1e18-49d4-8d11-a0bdc957220d" providerId="ADAL" clId="{25A92CFD-5DCF-42DC-99AE-511DCF6E856E}" dt="2025-06-30T05:38:15.028" v="3452" actId="1076"/>
          <ac:spMkLst>
            <pc:docMk/>
            <pc:sldMk cId="322614230" sldId="432"/>
            <ac:spMk id="13" creationId="{B9014B43-BA3C-44AE-B433-068D1188B212}"/>
          </ac:spMkLst>
        </pc:spChg>
        <pc:picChg chg="add mod">
          <ac:chgData name="Ignacio Ricci Cabello" userId="a7fb5467-1e18-49d4-8d11-a0bdc957220d" providerId="ADAL" clId="{25A92CFD-5DCF-42DC-99AE-511DCF6E856E}" dt="2025-06-30T05:37:59.363" v="3449" actId="1076"/>
          <ac:picMkLst>
            <pc:docMk/>
            <pc:sldMk cId="322614230" sldId="432"/>
            <ac:picMk id="3" creationId="{8E3C9E5D-AB0A-4F28-B55D-644462B354D6}"/>
          </ac:picMkLst>
        </pc:picChg>
        <pc:picChg chg="add mod">
          <ac:chgData name="Ignacio Ricci Cabello" userId="a7fb5467-1e18-49d4-8d11-a0bdc957220d" providerId="ADAL" clId="{25A92CFD-5DCF-42DC-99AE-511DCF6E856E}" dt="2025-06-30T05:26:26.358" v="3216"/>
          <ac:picMkLst>
            <pc:docMk/>
            <pc:sldMk cId="322614230" sldId="432"/>
            <ac:picMk id="4" creationId="{BEDE9C0A-F079-4377-8996-F37303AFE34C}"/>
          </ac:picMkLst>
        </pc:picChg>
        <pc:picChg chg="add del mod">
          <ac:chgData name="Ignacio Ricci Cabello" userId="a7fb5467-1e18-49d4-8d11-a0bdc957220d" providerId="ADAL" clId="{25A92CFD-5DCF-42DC-99AE-511DCF6E856E}" dt="2025-06-30T05:36:37.133" v="3425" actId="478"/>
          <ac:picMkLst>
            <pc:docMk/>
            <pc:sldMk cId="322614230" sldId="432"/>
            <ac:picMk id="5" creationId="{4684B43B-3EE5-4193-AD04-181EEE845F0F}"/>
          </ac:picMkLst>
        </pc:picChg>
        <pc:picChg chg="add mod">
          <ac:chgData name="Ignacio Ricci Cabello" userId="a7fb5467-1e18-49d4-8d11-a0bdc957220d" providerId="ADAL" clId="{25A92CFD-5DCF-42DC-99AE-511DCF6E856E}" dt="2025-06-30T05:38:10.534" v="3451" actId="14100"/>
          <ac:picMkLst>
            <pc:docMk/>
            <pc:sldMk cId="322614230" sldId="432"/>
            <ac:picMk id="6" creationId="{E97283FC-D689-4B19-9517-11EFC90794AE}"/>
          </ac:picMkLst>
        </pc:picChg>
        <pc:picChg chg="add mod">
          <ac:chgData name="Ignacio Ricci Cabello" userId="a7fb5467-1e18-49d4-8d11-a0bdc957220d" providerId="ADAL" clId="{25A92CFD-5DCF-42DC-99AE-511DCF6E856E}" dt="2025-06-30T05:37:37.871" v="3444" actId="1076"/>
          <ac:picMkLst>
            <pc:docMk/>
            <pc:sldMk cId="322614230" sldId="432"/>
            <ac:picMk id="8" creationId="{DF2BF444-8897-42C0-BD4F-C1942AB34D40}"/>
          </ac:picMkLst>
        </pc:picChg>
        <pc:picChg chg="add mod">
          <ac:chgData name="Ignacio Ricci Cabello" userId="a7fb5467-1e18-49d4-8d11-a0bdc957220d" providerId="ADAL" clId="{25A92CFD-5DCF-42DC-99AE-511DCF6E856E}" dt="2025-06-30T05:37:37.871" v="3444" actId="1076"/>
          <ac:picMkLst>
            <pc:docMk/>
            <pc:sldMk cId="322614230" sldId="432"/>
            <ac:picMk id="9" creationId="{F4C5BD22-4CE0-4D6D-AD5A-1A15F696DCA2}"/>
          </ac:picMkLst>
        </pc:picChg>
        <pc:picChg chg="add mod">
          <ac:chgData name="Ignacio Ricci Cabello" userId="a7fb5467-1e18-49d4-8d11-a0bdc957220d" providerId="ADAL" clId="{25A92CFD-5DCF-42DC-99AE-511DCF6E856E}" dt="2025-06-30T05:37:37.871" v="3444" actId="1076"/>
          <ac:picMkLst>
            <pc:docMk/>
            <pc:sldMk cId="322614230" sldId="432"/>
            <ac:picMk id="12" creationId="{E2BF9FCC-84FD-4A88-A9F1-EC03B19C5E9C}"/>
          </ac:picMkLst>
        </pc:picChg>
        <pc:picChg chg="add mod">
          <ac:chgData name="Ignacio Ricci Cabello" userId="a7fb5467-1e18-49d4-8d11-a0bdc957220d" providerId="ADAL" clId="{25A92CFD-5DCF-42DC-99AE-511DCF6E856E}" dt="2025-06-30T05:37:55.819" v="3448"/>
          <ac:picMkLst>
            <pc:docMk/>
            <pc:sldMk cId="322614230" sldId="432"/>
            <ac:picMk id="14" creationId="{6D8C4337-AD58-440C-9407-1FBB7CE14011}"/>
          </ac:picMkLst>
        </pc:picChg>
      </pc:sldChg>
    </pc:docChg>
  </pc:docChgLst>
  <pc:docChgLst>
    <pc:chgData name="Ignacio Ricci Cabello" userId="a7fb5467-1e18-49d4-8d11-a0bdc957220d" providerId="ADAL" clId="{3946A0EC-8DFB-4272-A1C9-2B093EBAFDA3}"/>
    <pc:docChg chg="undo custSel addSld delSld modSld">
      <pc:chgData name="Ignacio Ricci Cabello" userId="a7fb5467-1e18-49d4-8d11-a0bdc957220d" providerId="ADAL" clId="{3946A0EC-8DFB-4272-A1C9-2B093EBAFDA3}" dt="2026-05-06T11:35:14.404" v="339" actId="47"/>
      <pc:docMkLst>
        <pc:docMk/>
      </pc:docMkLst>
      <pc:sldChg chg="del">
        <pc:chgData name="Ignacio Ricci Cabello" userId="a7fb5467-1e18-49d4-8d11-a0bdc957220d" providerId="ADAL" clId="{3946A0EC-8DFB-4272-A1C9-2B093EBAFDA3}" dt="2026-05-06T10:49:36.005" v="36" actId="47"/>
        <pc:sldMkLst>
          <pc:docMk/>
          <pc:sldMk cId="1541248065" sldId="257"/>
        </pc:sldMkLst>
      </pc:sldChg>
      <pc:sldChg chg="add del">
        <pc:chgData name="Ignacio Ricci Cabello" userId="a7fb5467-1e18-49d4-8d11-a0bdc957220d" providerId="ADAL" clId="{3946A0EC-8DFB-4272-A1C9-2B093EBAFDA3}" dt="2026-05-06T11:27:33.646" v="204" actId="47"/>
        <pc:sldMkLst>
          <pc:docMk/>
          <pc:sldMk cId="311099717" sldId="261"/>
        </pc:sldMkLst>
      </pc:sldChg>
      <pc:sldChg chg="del">
        <pc:chgData name="Ignacio Ricci Cabello" userId="a7fb5467-1e18-49d4-8d11-a0bdc957220d" providerId="ADAL" clId="{3946A0EC-8DFB-4272-A1C9-2B093EBAFDA3}" dt="2026-05-06T10:51:15.827" v="38" actId="2696"/>
        <pc:sldMkLst>
          <pc:docMk/>
          <pc:sldMk cId="3128911057" sldId="261"/>
        </pc:sldMkLst>
      </pc:sldChg>
      <pc:sldChg chg="del">
        <pc:chgData name="Ignacio Ricci Cabello" userId="a7fb5467-1e18-49d4-8d11-a0bdc957220d" providerId="ADAL" clId="{3946A0EC-8DFB-4272-A1C9-2B093EBAFDA3}" dt="2026-05-06T11:20:49.477" v="74" actId="47"/>
        <pc:sldMkLst>
          <pc:docMk/>
          <pc:sldMk cId="4276929049" sldId="262"/>
        </pc:sldMkLst>
      </pc:sldChg>
      <pc:sldChg chg="add del">
        <pc:chgData name="Ignacio Ricci Cabello" userId="a7fb5467-1e18-49d4-8d11-a0bdc957220d" providerId="ADAL" clId="{3946A0EC-8DFB-4272-A1C9-2B093EBAFDA3}" dt="2026-05-06T11:27:30.372" v="203" actId="47"/>
        <pc:sldMkLst>
          <pc:docMk/>
          <pc:sldMk cId="415815889" sldId="263"/>
        </pc:sldMkLst>
      </pc:sldChg>
      <pc:sldChg chg="del">
        <pc:chgData name="Ignacio Ricci Cabello" userId="a7fb5467-1e18-49d4-8d11-a0bdc957220d" providerId="ADAL" clId="{3946A0EC-8DFB-4272-A1C9-2B093EBAFDA3}" dt="2026-05-06T10:51:15.827" v="38" actId="2696"/>
        <pc:sldMkLst>
          <pc:docMk/>
          <pc:sldMk cId="2625662647" sldId="263"/>
        </pc:sldMkLst>
      </pc:sldChg>
      <pc:sldChg chg="del">
        <pc:chgData name="Ignacio Ricci Cabello" userId="a7fb5467-1e18-49d4-8d11-a0bdc957220d" providerId="ADAL" clId="{3946A0EC-8DFB-4272-A1C9-2B093EBAFDA3}" dt="2026-05-06T11:20:49.477" v="74" actId="47"/>
        <pc:sldMkLst>
          <pc:docMk/>
          <pc:sldMk cId="3892620519" sldId="267"/>
        </pc:sldMkLst>
      </pc:sldChg>
      <pc:sldChg chg="del">
        <pc:chgData name="Ignacio Ricci Cabello" userId="a7fb5467-1e18-49d4-8d11-a0bdc957220d" providerId="ADAL" clId="{3946A0EC-8DFB-4272-A1C9-2B093EBAFDA3}" dt="2026-05-06T11:20:49.477" v="74" actId="47"/>
        <pc:sldMkLst>
          <pc:docMk/>
          <pc:sldMk cId="2169546287" sldId="269"/>
        </pc:sldMkLst>
      </pc:sldChg>
      <pc:sldChg chg="del">
        <pc:chgData name="Ignacio Ricci Cabello" userId="a7fb5467-1e18-49d4-8d11-a0bdc957220d" providerId="ADAL" clId="{3946A0EC-8DFB-4272-A1C9-2B093EBAFDA3}" dt="2026-05-06T11:20:49.477" v="74" actId="47"/>
        <pc:sldMkLst>
          <pc:docMk/>
          <pc:sldMk cId="2604338683" sldId="270"/>
        </pc:sldMkLst>
      </pc:sldChg>
      <pc:sldChg chg="del">
        <pc:chgData name="Ignacio Ricci Cabello" userId="a7fb5467-1e18-49d4-8d11-a0bdc957220d" providerId="ADAL" clId="{3946A0EC-8DFB-4272-A1C9-2B093EBAFDA3}" dt="2026-05-06T11:20:49.477" v="74" actId="47"/>
        <pc:sldMkLst>
          <pc:docMk/>
          <pc:sldMk cId="4103862530" sldId="273"/>
        </pc:sldMkLst>
      </pc:sldChg>
      <pc:sldChg chg="del">
        <pc:chgData name="Ignacio Ricci Cabello" userId="a7fb5467-1e18-49d4-8d11-a0bdc957220d" providerId="ADAL" clId="{3946A0EC-8DFB-4272-A1C9-2B093EBAFDA3}" dt="2026-05-06T11:20:49.477" v="74" actId="47"/>
        <pc:sldMkLst>
          <pc:docMk/>
          <pc:sldMk cId="1080411022" sldId="343"/>
        </pc:sldMkLst>
      </pc:sldChg>
      <pc:sldChg chg="del">
        <pc:chgData name="Ignacio Ricci Cabello" userId="a7fb5467-1e18-49d4-8d11-a0bdc957220d" providerId="ADAL" clId="{3946A0EC-8DFB-4272-A1C9-2B093EBAFDA3}" dt="2026-05-06T11:20:49.477" v="74" actId="47"/>
        <pc:sldMkLst>
          <pc:docMk/>
          <pc:sldMk cId="2042435299" sldId="344"/>
        </pc:sldMkLst>
      </pc:sldChg>
      <pc:sldChg chg="delSp modSp mod">
        <pc:chgData name="Ignacio Ricci Cabello" userId="a7fb5467-1e18-49d4-8d11-a0bdc957220d" providerId="ADAL" clId="{3946A0EC-8DFB-4272-A1C9-2B093EBAFDA3}" dt="2026-05-06T11:24:07.387" v="84" actId="478"/>
        <pc:sldMkLst>
          <pc:docMk/>
          <pc:sldMk cId="209715963" sldId="345"/>
        </pc:sldMkLst>
        <pc:spChg chg="del mod">
          <ac:chgData name="Ignacio Ricci Cabello" userId="a7fb5467-1e18-49d4-8d11-a0bdc957220d" providerId="ADAL" clId="{3946A0EC-8DFB-4272-A1C9-2B093EBAFDA3}" dt="2026-05-06T11:23:56.543" v="81" actId="478"/>
          <ac:spMkLst>
            <pc:docMk/>
            <pc:sldMk cId="209715963" sldId="345"/>
            <ac:spMk id="5" creationId="{5B861FF9-7FB7-4B1D-B47F-8F3CB71C2D71}"/>
          </ac:spMkLst>
        </pc:spChg>
        <pc:picChg chg="mod">
          <ac:chgData name="Ignacio Ricci Cabello" userId="a7fb5467-1e18-49d4-8d11-a0bdc957220d" providerId="ADAL" clId="{3946A0EC-8DFB-4272-A1C9-2B093EBAFDA3}" dt="2026-05-06T11:24:05.060" v="83" actId="1076"/>
          <ac:picMkLst>
            <pc:docMk/>
            <pc:sldMk cId="209715963" sldId="345"/>
            <ac:picMk id="3" creationId="{79323982-C6ED-431E-BC90-41A81C7724BD}"/>
          </ac:picMkLst>
        </pc:picChg>
        <pc:picChg chg="del">
          <ac:chgData name="Ignacio Ricci Cabello" userId="a7fb5467-1e18-49d4-8d11-a0bdc957220d" providerId="ADAL" clId="{3946A0EC-8DFB-4272-A1C9-2B093EBAFDA3}" dt="2026-05-06T11:24:07.387" v="84" actId="478"/>
          <ac:picMkLst>
            <pc:docMk/>
            <pc:sldMk cId="209715963" sldId="345"/>
            <ac:picMk id="7" creationId="{1E3194B1-49B5-444D-AF66-3A79B3F9A9F5}"/>
          </ac:picMkLst>
        </pc:picChg>
      </pc:sldChg>
      <pc:sldChg chg="del">
        <pc:chgData name="Ignacio Ricci Cabello" userId="a7fb5467-1e18-49d4-8d11-a0bdc957220d" providerId="ADAL" clId="{3946A0EC-8DFB-4272-A1C9-2B093EBAFDA3}" dt="2026-05-06T11:35:14.404" v="339" actId="47"/>
        <pc:sldMkLst>
          <pc:docMk/>
          <pc:sldMk cId="3362519721" sldId="347"/>
        </pc:sldMkLst>
      </pc:sldChg>
      <pc:sldChg chg="delSp modSp mod">
        <pc:chgData name="Ignacio Ricci Cabello" userId="a7fb5467-1e18-49d4-8d11-a0bdc957220d" providerId="ADAL" clId="{3946A0EC-8DFB-4272-A1C9-2B093EBAFDA3}" dt="2026-05-06T11:24:30.522" v="88" actId="1076"/>
        <pc:sldMkLst>
          <pc:docMk/>
          <pc:sldMk cId="840115378" sldId="349"/>
        </pc:sldMkLst>
        <pc:spChg chg="del">
          <ac:chgData name="Ignacio Ricci Cabello" userId="a7fb5467-1e18-49d4-8d11-a0bdc957220d" providerId="ADAL" clId="{3946A0EC-8DFB-4272-A1C9-2B093EBAFDA3}" dt="2026-05-06T11:24:20.213" v="85" actId="478"/>
          <ac:spMkLst>
            <pc:docMk/>
            <pc:sldMk cId="840115378" sldId="349"/>
            <ac:spMk id="7" creationId="{2037BFC5-1CB7-4D55-9F8A-0D0132D86CF7}"/>
          </ac:spMkLst>
        </pc:spChg>
        <pc:picChg chg="mod">
          <ac:chgData name="Ignacio Ricci Cabello" userId="a7fb5467-1e18-49d4-8d11-a0bdc957220d" providerId="ADAL" clId="{3946A0EC-8DFB-4272-A1C9-2B093EBAFDA3}" dt="2026-05-06T11:24:30.522" v="88" actId="1076"/>
          <ac:picMkLst>
            <pc:docMk/>
            <pc:sldMk cId="840115378" sldId="349"/>
            <ac:picMk id="3" creationId="{AC5DA4D9-29E2-4008-AC85-7C95F5F64D16}"/>
          </ac:picMkLst>
        </pc:picChg>
      </pc:sldChg>
      <pc:sldChg chg="del">
        <pc:chgData name="Ignacio Ricci Cabello" userId="a7fb5467-1e18-49d4-8d11-a0bdc957220d" providerId="ADAL" clId="{3946A0EC-8DFB-4272-A1C9-2B093EBAFDA3}" dt="2026-05-06T11:30:26.890" v="321" actId="47"/>
        <pc:sldMkLst>
          <pc:docMk/>
          <pc:sldMk cId="1048550422" sldId="350"/>
        </pc:sldMkLst>
      </pc:sldChg>
      <pc:sldChg chg="delSp modSp mod">
        <pc:chgData name="Ignacio Ricci Cabello" userId="a7fb5467-1e18-49d4-8d11-a0bdc957220d" providerId="ADAL" clId="{3946A0EC-8DFB-4272-A1C9-2B093EBAFDA3}" dt="2026-05-06T11:24:46.942" v="93" actId="1076"/>
        <pc:sldMkLst>
          <pc:docMk/>
          <pc:sldMk cId="2686072893" sldId="352"/>
        </pc:sldMkLst>
        <pc:spChg chg="del mod">
          <ac:chgData name="Ignacio Ricci Cabello" userId="a7fb5467-1e18-49d4-8d11-a0bdc957220d" providerId="ADAL" clId="{3946A0EC-8DFB-4272-A1C9-2B093EBAFDA3}" dt="2026-05-06T11:24:41.363" v="90" actId="478"/>
          <ac:spMkLst>
            <pc:docMk/>
            <pc:sldMk cId="2686072893" sldId="352"/>
            <ac:spMk id="6" creationId="{1B9AC378-F8D4-42B1-9C2D-4952388C09BC}"/>
          </ac:spMkLst>
        </pc:spChg>
        <pc:picChg chg="mod">
          <ac:chgData name="Ignacio Ricci Cabello" userId="a7fb5467-1e18-49d4-8d11-a0bdc957220d" providerId="ADAL" clId="{3946A0EC-8DFB-4272-A1C9-2B093EBAFDA3}" dt="2026-05-06T11:24:46.942" v="93" actId="1076"/>
          <ac:picMkLst>
            <pc:docMk/>
            <pc:sldMk cId="2686072893" sldId="352"/>
            <ac:picMk id="4" creationId="{B4BEE951-7DBC-4DE2-8125-89EB50398555}"/>
          </ac:picMkLst>
        </pc:picChg>
      </pc:sldChg>
      <pc:sldChg chg="del">
        <pc:chgData name="Ignacio Ricci Cabello" userId="a7fb5467-1e18-49d4-8d11-a0bdc957220d" providerId="ADAL" clId="{3946A0EC-8DFB-4272-A1C9-2B093EBAFDA3}" dt="2026-05-06T10:49:34.146" v="35" actId="47"/>
        <pc:sldMkLst>
          <pc:docMk/>
          <pc:sldMk cId="3689010230" sldId="360"/>
        </pc:sldMkLst>
      </pc:sldChg>
      <pc:sldChg chg="modSp mod">
        <pc:chgData name="Ignacio Ricci Cabello" userId="a7fb5467-1e18-49d4-8d11-a0bdc957220d" providerId="ADAL" clId="{3946A0EC-8DFB-4272-A1C9-2B093EBAFDA3}" dt="2026-05-06T11:25:27.199" v="147" actId="20577"/>
        <pc:sldMkLst>
          <pc:docMk/>
          <pc:sldMk cId="1741060927" sldId="361"/>
        </pc:sldMkLst>
        <pc:spChg chg="mod">
          <ac:chgData name="Ignacio Ricci Cabello" userId="a7fb5467-1e18-49d4-8d11-a0bdc957220d" providerId="ADAL" clId="{3946A0EC-8DFB-4272-A1C9-2B093EBAFDA3}" dt="2026-05-06T11:25:27.199" v="147" actId="20577"/>
          <ac:spMkLst>
            <pc:docMk/>
            <pc:sldMk cId="1741060927" sldId="361"/>
            <ac:spMk id="2" creationId="{00000000-0000-0000-0000-000000000000}"/>
          </ac:spMkLst>
        </pc:spChg>
      </pc:sldChg>
      <pc:sldChg chg="del">
        <pc:chgData name="Ignacio Ricci Cabello" userId="a7fb5467-1e18-49d4-8d11-a0bdc957220d" providerId="ADAL" clId="{3946A0EC-8DFB-4272-A1C9-2B093EBAFDA3}" dt="2026-05-06T11:16:29.498" v="61" actId="47"/>
        <pc:sldMkLst>
          <pc:docMk/>
          <pc:sldMk cId="1114702953" sldId="363"/>
        </pc:sldMkLst>
      </pc:sldChg>
      <pc:sldChg chg="del">
        <pc:chgData name="Ignacio Ricci Cabello" userId="a7fb5467-1e18-49d4-8d11-a0bdc957220d" providerId="ADAL" clId="{3946A0EC-8DFB-4272-A1C9-2B093EBAFDA3}" dt="2026-05-06T11:16:29.498" v="61" actId="47"/>
        <pc:sldMkLst>
          <pc:docMk/>
          <pc:sldMk cId="3063199491" sldId="364"/>
        </pc:sldMkLst>
      </pc:sldChg>
      <pc:sldChg chg="delSp mod">
        <pc:chgData name="Ignacio Ricci Cabello" userId="a7fb5467-1e18-49d4-8d11-a0bdc957220d" providerId="ADAL" clId="{3946A0EC-8DFB-4272-A1C9-2B093EBAFDA3}" dt="2026-05-06T11:28:07.716" v="240" actId="478"/>
        <pc:sldMkLst>
          <pc:docMk/>
          <pc:sldMk cId="3700467327" sldId="365"/>
        </pc:sldMkLst>
        <pc:spChg chg="del">
          <ac:chgData name="Ignacio Ricci Cabello" userId="a7fb5467-1e18-49d4-8d11-a0bdc957220d" providerId="ADAL" clId="{3946A0EC-8DFB-4272-A1C9-2B093EBAFDA3}" dt="2026-05-06T11:28:07.716" v="240" actId="478"/>
          <ac:spMkLst>
            <pc:docMk/>
            <pc:sldMk cId="3700467327" sldId="365"/>
            <ac:spMk id="9" creationId="{841C4681-1615-4873-A4B1-42D87AF6A3F0}"/>
          </ac:spMkLst>
        </pc:spChg>
      </pc:sldChg>
      <pc:sldChg chg="del">
        <pc:chgData name="Ignacio Ricci Cabello" userId="a7fb5467-1e18-49d4-8d11-a0bdc957220d" providerId="ADAL" clId="{3946A0EC-8DFB-4272-A1C9-2B093EBAFDA3}" dt="2026-05-06T11:15:45.183" v="60" actId="47"/>
        <pc:sldMkLst>
          <pc:docMk/>
          <pc:sldMk cId="1571359120" sldId="366"/>
        </pc:sldMkLst>
      </pc:sldChg>
      <pc:sldChg chg="del">
        <pc:chgData name="Ignacio Ricci Cabello" userId="a7fb5467-1e18-49d4-8d11-a0bdc957220d" providerId="ADAL" clId="{3946A0EC-8DFB-4272-A1C9-2B093EBAFDA3}" dt="2026-05-06T11:15:45.183" v="60" actId="47"/>
        <pc:sldMkLst>
          <pc:docMk/>
          <pc:sldMk cId="2381152752" sldId="368"/>
        </pc:sldMkLst>
      </pc:sldChg>
      <pc:sldChg chg="del">
        <pc:chgData name="Ignacio Ricci Cabello" userId="a7fb5467-1e18-49d4-8d11-a0bdc957220d" providerId="ADAL" clId="{3946A0EC-8DFB-4272-A1C9-2B093EBAFDA3}" dt="2026-05-06T11:15:45.183" v="60" actId="47"/>
        <pc:sldMkLst>
          <pc:docMk/>
          <pc:sldMk cId="1941819526" sldId="369"/>
        </pc:sldMkLst>
      </pc:sldChg>
      <pc:sldChg chg="del">
        <pc:chgData name="Ignacio Ricci Cabello" userId="a7fb5467-1e18-49d4-8d11-a0bdc957220d" providerId="ADAL" clId="{3946A0EC-8DFB-4272-A1C9-2B093EBAFDA3}" dt="2026-05-06T11:15:45.183" v="60" actId="47"/>
        <pc:sldMkLst>
          <pc:docMk/>
          <pc:sldMk cId="4088426757" sldId="371"/>
        </pc:sldMkLst>
      </pc:sldChg>
      <pc:sldChg chg="del">
        <pc:chgData name="Ignacio Ricci Cabello" userId="a7fb5467-1e18-49d4-8d11-a0bdc957220d" providerId="ADAL" clId="{3946A0EC-8DFB-4272-A1C9-2B093EBAFDA3}" dt="2026-05-06T11:15:45.183" v="60" actId="47"/>
        <pc:sldMkLst>
          <pc:docMk/>
          <pc:sldMk cId="434796722" sldId="372"/>
        </pc:sldMkLst>
      </pc:sldChg>
      <pc:sldChg chg="del">
        <pc:chgData name="Ignacio Ricci Cabello" userId="a7fb5467-1e18-49d4-8d11-a0bdc957220d" providerId="ADAL" clId="{3946A0EC-8DFB-4272-A1C9-2B093EBAFDA3}" dt="2026-05-06T11:15:45.183" v="60" actId="47"/>
        <pc:sldMkLst>
          <pc:docMk/>
          <pc:sldMk cId="831546746" sldId="374"/>
        </pc:sldMkLst>
      </pc:sldChg>
      <pc:sldChg chg="del">
        <pc:chgData name="Ignacio Ricci Cabello" userId="a7fb5467-1e18-49d4-8d11-a0bdc957220d" providerId="ADAL" clId="{3946A0EC-8DFB-4272-A1C9-2B093EBAFDA3}" dt="2026-05-06T11:15:45.183" v="60" actId="47"/>
        <pc:sldMkLst>
          <pc:docMk/>
          <pc:sldMk cId="2076332524" sldId="376"/>
        </pc:sldMkLst>
      </pc:sldChg>
      <pc:sldChg chg="del">
        <pc:chgData name="Ignacio Ricci Cabello" userId="a7fb5467-1e18-49d4-8d11-a0bdc957220d" providerId="ADAL" clId="{3946A0EC-8DFB-4272-A1C9-2B093EBAFDA3}" dt="2026-05-06T11:15:45.183" v="60" actId="47"/>
        <pc:sldMkLst>
          <pc:docMk/>
          <pc:sldMk cId="235937865" sldId="377"/>
        </pc:sldMkLst>
      </pc:sldChg>
      <pc:sldChg chg="del">
        <pc:chgData name="Ignacio Ricci Cabello" userId="a7fb5467-1e18-49d4-8d11-a0bdc957220d" providerId="ADAL" clId="{3946A0EC-8DFB-4272-A1C9-2B093EBAFDA3}" dt="2026-05-06T11:15:45.183" v="60" actId="47"/>
        <pc:sldMkLst>
          <pc:docMk/>
          <pc:sldMk cId="722805825" sldId="378"/>
        </pc:sldMkLst>
      </pc:sldChg>
      <pc:sldChg chg="delSp mod">
        <pc:chgData name="Ignacio Ricci Cabello" userId="a7fb5467-1e18-49d4-8d11-a0bdc957220d" providerId="ADAL" clId="{3946A0EC-8DFB-4272-A1C9-2B093EBAFDA3}" dt="2026-05-06T11:28:14.917" v="242" actId="478"/>
        <pc:sldMkLst>
          <pc:docMk/>
          <pc:sldMk cId="3564211934" sldId="381"/>
        </pc:sldMkLst>
        <pc:spChg chg="del">
          <ac:chgData name="Ignacio Ricci Cabello" userId="a7fb5467-1e18-49d4-8d11-a0bdc957220d" providerId="ADAL" clId="{3946A0EC-8DFB-4272-A1C9-2B093EBAFDA3}" dt="2026-05-06T11:28:14.917" v="242" actId="478"/>
          <ac:spMkLst>
            <pc:docMk/>
            <pc:sldMk cId="3564211934" sldId="381"/>
            <ac:spMk id="9" creationId="{DE9E5838-5978-4383-9153-E8C52A954093}"/>
          </ac:spMkLst>
        </pc:spChg>
      </pc:sldChg>
      <pc:sldChg chg="del">
        <pc:chgData name="Ignacio Ricci Cabello" userId="a7fb5467-1e18-49d4-8d11-a0bdc957220d" providerId="ADAL" clId="{3946A0EC-8DFB-4272-A1C9-2B093EBAFDA3}" dt="2026-05-06T11:16:29.498" v="61" actId="47"/>
        <pc:sldMkLst>
          <pc:docMk/>
          <pc:sldMk cId="2047005560" sldId="391"/>
        </pc:sldMkLst>
      </pc:sldChg>
      <pc:sldChg chg="addSp modSp del mod">
        <pc:chgData name="Ignacio Ricci Cabello" userId="a7fb5467-1e18-49d4-8d11-a0bdc957220d" providerId="ADAL" clId="{3946A0EC-8DFB-4272-A1C9-2B093EBAFDA3}" dt="2026-05-06T11:14:25.968" v="59" actId="47"/>
        <pc:sldMkLst>
          <pc:docMk/>
          <pc:sldMk cId="1469323026" sldId="392"/>
        </pc:sldMkLst>
        <pc:spChg chg="mod">
          <ac:chgData name="Ignacio Ricci Cabello" userId="a7fb5467-1e18-49d4-8d11-a0bdc957220d" providerId="ADAL" clId="{3946A0EC-8DFB-4272-A1C9-2B093EBAFDA3}" dt="2026-05-06T10:55:05.236" v="47" actId="1076"/>
          <ac:spMkLst>
            <pc:docMk/>
            <pc:sldMk cId="1469323026" sldId="392"/>
            <ac:spMk id="3" creationId="{00000000-0000-0000-0000-000000000000}"/>
          </ac:spMkLst>
        </pc:spChg>
        <pc:spChg chg="add mod">
          <ac:chgData name="Ignacio Ricci Cabello" userId="a7fb5467-1e18-49d4-8d11-a0bdc957220d" providerId="ADAL" clId="{3946A0EC-8DFB-4272-A1C9-2B093EBAFDA3}" dt="2026-05-06T10:55:08.680" v="49" actId="1076"/>
          <ac:spMkLst>
            <pc:docMk/>
            <pc:sldMk cId="1469323026" sldId="392"/>
            <ac:spMk id="5" creationId="{32427F8C-EBD0-4738-AE9A-73B63E36BAB6}"/>
          </ac:spMkLst>
        </pc:spChg>
      </pc:sldChg>
      <pc:sldChg chg="del">
        <pc:chgData name="Ignacio Ricci Cabello" userId="a7fb5467-1e18-49d4-8d11-a0bdc957220d" providerId="ADAL" clId="{3946A0EC-8DFB-4272-A1C9-2B093EBAFDA3}" dt="2026-05-06T10:51:52.178" v="41" actId="47"/>
        <pc:sldMkLst>
          <pc:docMk/>
          <pc:sldMk cId="4284406072" sldId="394"/>
        </pc:sldMkLst>
      </pc:sldChg>
      <pc:sldChg chg="addSp delSp modSp mod delAnim modAnim">
        <pc:chgData name="Ignacio Ricci Cabello" userId="a7fb5467-1e18-49d4-8d11-a0bdc957220d" providerId="ADAL" clId="{3946A0EC-8DFB-4272-A1C9-2B093EBAFDA3}" dt="2026-05-06T11:12:40.577" v="58" actId="1076"/>
        <pc:sldMkLst>
          <pc:docMk/>
          <pc:sldMk cId="1893118098" sldId="396"/>
        </pc:sldMkLst>
        <pc:spChg chg="add del mod">
          <ac:chgData name="Ignacio Ricci Cabello" userId="a7fb5467-1e18-49d4-8d11-a0bdc957220d" providerId="ADAL" clId="{3946A0EC-8DFB-4272-A1C9-2B093EBAFDA3}" dt="2026-05-06T10:55:01.147" v="46" actId="21"/>
          <ac:spMkLst>
            <pc:docMk/>
            <pc:sldMk cId="1893118098" sldId="396"/>
            <ac:spMk id="4" creationId="{44C55470-3947-4031-AABC-BFED8ECC423A}"/>
          </ac:spMkLst>
        </pc:spChg>
        <pc:picChg chg="del">
          <ac:chgData name="Ignacio Ricci Cabello" userId="a7fb5467-1e18-49d4-8d11-a0bdc957220d" providerId="ADAL" clId="{3946A0EC-8DFB-4272-A1C9-2B093EBAFDA3}" dt="2026-05-06T10:54:33.372" v="42" actId="478"/>
          <ac:picMkLst>
            <pc:docMk/>
            <pc:sldMk cId="1893118098" sldId="396"/>
            <ac:picMk id="2" creationId="{2D6736BA-F5DE-4285-BC3C-57F3386FD34F}"/>
          </ac:picMkLst>
        </pc:picChg>
        <pc:picChg chg="add del mod">
          <ac:chgData name="Ignacio Ricci Cabello" userId="a7fb5467-1e18-49d4-8d11-a0bdc957220d" providerId="ADAL" clId="{3946A0EC-8DFB-4272-A1C9-2B093EBAFDA3}" dt="2026-05-06T11:12:20.955" v="54" actId="478"/>
          <ac:picMkLst>
            <pc:docMk/>
            <pc:sldMk cId="1893118098" sldId="396"/>
            <ac:picMk id="5" creationId="{25922D4B-150B-4A95-A07F-3680A77CC434}"/>
          </ac:picMkLst>
        </pc:picChg>
        <pc:picChg chg="add mod">
          <ac:chgData name="Ignacio Ricci Cabello" userId="a7fb5467-1e18-49d4-8d11-a0bdc957220d" providerId="ADAL" clId="{3946A0EC-8DFB-4272-A1C9-2B093EBAFDA3}" dt="2026-05-06T11:12:40.577" v="58" actId="1076"/>
          <ac:picMkLst>
            <pc:docMk/>
            <pc:sldMk cId="1893118098" sldId="396"/>
            <ac:picMk id="6" creationId="{6DDAC44B-8C03-4945-9F41-0575EB8796E7}"/>
          </ac:picMkLst>
        </pc:picChg>
      </pc:sldChg>
      <pc:sldChg chg="del">
        <pc:chgData name="Ignacio Ricci Cabello" userId="a7fb5467-1e18-49d4-8d11-a0bdc957220d" providerId="ADAL" clId="{3946A0EC-8DFB-4272-A1C9-2B093EBAFDA3}" dt="2026-05-06T11:17:27.402" v="62" actId="47"/>
        <pc:sldMkLst>
          <pc:docMk/>
          <pc:sldMk cId="1551779853" sldId="397"/>
        </pc:sldMkLst>
      </pc:sldChg>
      <pc:sldChg chg="del">
        <pc:chgData name="Ignacio Ricci Cabello" userId="a7fb5467-1e18-49d4-8d11-a0bdc957220d" providerId="ADAL" clId="{3946A0EC-8DFB-4272-A1C9-2B093EBAFDA3}" dt="2026-05-06T11:17:29.949" v="63" actId="47"/>
        <pc:sldMkLst>
          <pc:docMk/>
          <pc:sldMk cId="955920061" sldId="399"/>
        </pc:sldMkLst>
      </pc:sldChg>
      <pc:sldChg chg="addSp delSp modSp mod">
        <pc:chgData name="Ignacio Ricci Cabello" userId="a7fb5467-1e18-49d4-8d11-a0bdc957220d" providerId="ADAL" clId="{3946A0EC-8DFB-4272-A1C9-2B093EBAFDA3}" dt="2026-05-06T10:49:14.276" v="34" actId="1076"/>
        <pc:sldMkLst>
          <pc:docMk/>
          <pc:sldMk cId="0" sldId="400"/>
        </pc:sldMkLst>
        <pc:spChg chg="mod">
          <ac:chgData name="Ignacio Ricci Cabello" userId="a7fb5467-1e18-49d4-8d11-a0bdc957220d" providerId="ADAL" clId="{3946A0EC-8DFB-4272-A1C9-2B093EBAFDA3}" dt="2026-05-06T10:48:42.907" v="29" actId="122"/>
          <ac:spMkLst>
            <pc:docMk/>
            <pc:sldMk cId="0" sldId="400"/>
            <ac:spMk id="2" creationId="{485440A2-1D56-FDFF-8E25-050525A0CC8B}"/>
          </ac:spMkLst>
        </pc:spChg>
        <pc:spChg chg="add del">
          <ac:chgData name="Ignacio Ricci Cabello" userId="a7fb5467-1e18-49d4-8d11-a0bdc957220d" providerId="ADAL" clId="{3946A0EC-8DFB-4272-A1C9-2B093EBAFDA3}" dt="2026-05-06T10:49:08.076" v="31"/>
          <ac:spMkLst>
            <pc:docMk/>
            <pc:sldMk cId="0" sldId="400"/>
            <ac:spMk id="6" creationId="{A97F41C8-E900-4DC3-9173-D75CB8981119}"/>
          </ac:spMkLst>
        </pc:spChg>
        <pc:picChg chg="add mod">
          <ac:chgData name="Ignacio Ricci Cabello" userId="a7fb5467-1e18-49d4-8d11-a0bdc957220d" providerId="ADAL" clId="{3946A0EC-8DFB-4272-A1C9-2B093EBAFDA3}" dt="2026-05-06T10:49:14.276" v="34" actId="1076"/>
          <ac:picMkLst>
            <pc:docMk/>
            <pc:sldMk cId="0" sldId="400"/>
            <ac:picMk id="9" creationId="{F57BCAA6-FB7F-4728-8D30-D3FC2ABCA914}"/>
          </ac:picMkLst>
        </pc:picChg>
        <pc:picChg chg="del">
          <ac:chgData name="Ignacio Ricci Cabello" userId="a7fb5467-1e18-49d4-8d11-a0bdc957220d" providerId="ADAL" clId="{3946A0EC-8DFB-4272-A1C9-2B093EBAFDA3}" dt="2026-05-06T10:48:13.887" v="0" actId="478"/>
          <ac:picMkLst>
            <pc:docMk/>
            <pc:sldMk cId="0" sldId="400"/>
            <ac:picMk id="1026" creationId="{15B93AC0-53EC-49AE-A3A1-4AD731CA7C3C}"/>
          </ac:picMkLst>
        </pc:picChg>
      </pc:sldChg>
      <pc:sldChg chg="del">
        <pc:chgData name="Ignacio Ricci Cabello" userId="a7fb5467-1e18-49d4-8d11-a0bdc957220d" providerId="ADAL" clId="{3946A0EC-8DFB-4272-A1C9-2B093EBAFDA3}" dt="2026-05-06T10:51:43.492" v="40" actId="47"/>
        <pc:sldMkLst>
          <pc:docMk/>
          <pc:sldMk cId="2364259306" sldId="402"/>
        </pc:sldMkLst>
      </pc:sldChg>
      <pc:sldChg chg="addSp delSp modSp mod delAnim">
        <pc:chgData name="Ignacio Ricci Cabello" userId="a7fb5467-1e18-49d4-8d11-a0bdc957220d" providerId="ADAL" clId="{3946A0EC-8DFB-4272-A1C9-2B093EBAFDA3}" dt="2026-05-06T11:28:04.014" v="239" actId="20577"/>
        <pc:sldMkLst>
          <pc:docMk/>
          <pc:sldMk cId="2235296313" sldId="403"/>
        </pc:sldMkLst>
        <pc:spChg chg="mod">
          <ac:chgData name="Ignacio Ricci Cabello" userId="a7fb5467-1e18-49d4-8d11-a0bdc957220d" providerId="ADAL" clId="{3946A0EC-8DFB-4272-A1C9-2B093EBAFDA3}" dt="2026-05-06T11:28:04.014" v="239" actId="20577"/>
          <ac:spMkLst>
            <pc:docMk/>
            <pc:sldMk cId="2235296313" sldId="403"/>
            <ac:spMk id="2" creationId="{2EA9701D-9F73-4D6F-A9B1-DDDB82FE30C6}"/>
          </ac:spMkLst>
        </pc:spChg>
        <pc:spChg chg="del">
          <ac:chgData name="Ignacio Ricci Cabello" userId="a7fb5467-1e18-49d4-8d11-a0bdc957220d" providerId="ADAL" clId="{3946A0EC-8DFB-4272-A1C9-2B093EBAFDA3}" dt="2026-05-06T11:27:59.780" v="235" actId="478"/>
          <ac:spMkLst>
            <pc:docMk/>
            <pc:sldMk cId="2235296313" sldId="403"/>
            <ac:spMk id="3" creationId="{BE588B2C-9419-4FA5-A9E6-ED9FA3C7D6E8}"/>
          </ac:spMkLst>
        </pc:spChg>
        <pc:spChg chg="add mod">
          <ac:chgData name="Ignacio Ricci Cabello" userId="a7fb5467-1e18-49d4-8d11-a0bdc957220d" providerId="ADAL" clId="{3946A0EC-8DFB-4272-A1C9-2B093EBAFDA3}" dt="2026-05-06T11:27:59.780" v="235" actId="478"/>
          <ac:spMkLst>
            <pc:docMk/>
            <pc:sldMk cId="2235296313" sldId="403"/>
            <ac:spMk id="7" creationId="{C1002B05-1559-4F46-93CF-0AC1FA79CD9E}"/>
          </ac:spMkLst>
        </pc:spChg>
      </pc:sldChg>
      <pc:sldChg chg="del">
        <pc:chgData name="Ignacio Ricci Cabello" userId="a7fb5467-1e18-49d4-8d11-a0bdc957220d" providerId="ADAL" clId="{3946A0EC-8DFB-4272-A1C9-2B093EBAFDA3}" dt="2026-05-06T11:17:32.729" v="64" actId="47"/>
        <pc:sldMkLst>
          <pc:docMk/>
          <pc:sldMk cId="2943515786" sldId="410"/>
        </pc:sldMkLst>
      </pc:sldChg>
      <pc:sldChg chg="del">
        <pc:chgData name="Ignacio Ricci Cabello" userId="a7fb5467-1e18-49d4-8d11-a0bdc957220d" providerId="ADAL" clId="{3946A0EC-8DFB-4272-A1C9-2B093EBAFDA3}" dt="2026-05-06T11:17:50.194" v="65" actId="47"/>
        <pc:sldMkLst>
          <pc:docMk/>
          <pc:sldMk cId="3103914240" sldId="411"/>
        </pc:sldMkLst>
      </pc:sldChg>
      <pc:sldChg chg="del">
        <pc:chgData name="Ignacio Ricci Cabello" userId="a7fb5467-1e18-49d4-8d11-a0bdc957220d" providerId="ADAL" clId="{3946A0EC-8DFB-4272-A1C9-2B093EBAFDA3}" dt="2026-05-06T11:17:52.865" v="66" actId="47"/>
        <pc:sldMkLst>
          <pc:docMk/>
          <pc:sldMk cId="117779740" sldId="413"/>
        </pc:sldMkLst>
      </pc:sldChg>
      <pc:sldChg chg="del">
        <pc:chgData name="Ignacio Ricci Cabello" userId="a7fb5467-1e18-49d4-8d11-a0bdc957220d" providerId="ADAL" clId="{3946A0EC-8DFB-4272-A1C9-2B093EBAFDA3}" dt="2026-05-06T11:18:07.721" v="67" actId="47"/>
        <pc:sldMkLst>
          <pc:docMk/>
          <pc:sldMk cId="2225140003" sldId="414"/>
        </pc:sldMkLst>
      </pc:sldChg>
      <pc:sldChg chg="del">
        <pc:chgData name="Ignacio Ricci Cabello" userId="a7fb5467-1e18-49d4-8d11-a0bdc957220d" providerId="ADAL" clId="{3946A0EC-8DFB-4272-A1C9-2B093EBAFDA3}" dt="2026-05-06T11:18:08.549" v="68" actId="47"/>
        <pc:sldMkLst>
          <pc:docMk/>
          <pc:sldMk cId="3291842048" sldId="415"/>
        </pc:sldMkLst>
      </pc:sldChg>
      <pc:sldChg chg="del">
        <pc:chgData name="Ignacio Ricci Cabello" userId="a7fb5467-1e18-49d4-8d11-a0bdc957220d" providerId="ADAL" clId="{3946A0EC-8DFB-4272-A1C9-2B093EBAFDA3}" dt="2026-05-06T11:18:10.329" v="69" actId="47"/>
        <pc:sldMkLst>
          <pc:docMk/>
          <pc:sldMk cId="109983721" sldId="416"/>
        </pc:sldMkLst>
      </pc:sldChg>
      <pc:sldChg chg="del">
        <pc:chgData name="Ignacio Ricci Cabello" userId="a7fb5467-1e18-49d4-8d11-a0bdc957220d" providerId="ADAL" clId="{3946A0EC-8DFB-4272-A1C9-2B093EBAFDA3}" dt="2026-05-06T11:29:39.007" v="309" actId="47"/>
        <pc:sldMkLst>
          <pc:docMk/>
          <pc:sldMk cId="4211124976" sldId="417"/>
        </pc:sldMkLst>
      </pc:sldChg>
      <pc:sldChg chg="del">
        <pc:chgData name="Ignacio Ricci Cabello" userId="a7fb5467-1e18-49d4-8d11-a0bdc957220d" providerId="ADAL" clId="{3946A0EC-8DFB-4272-A1C9-2B093EBAFDA3}" dt="2026-05-06T11:20:10.528" v="73" actId="47"/>
        <pc:sldMkLst>
          <pc:docMk/>
          <pc:sldMk cId="394490872" sldId="419"/>
        </pc:sldMkLst>
      </pc:sldChg>
      <pc:sldChg chg="modSp mod">
        <pc:chgData name="Ignacio Ricci Cabello" userId="a7fb5467-1e18-49d4-8d11-a0bdc957220d" providerId="ADAL" clId="{3946A0EC-8DFB-4272-A1C9-2B093EBAFDA3}" dt="2026-05-06T11:31:28.029" v="338" actId="6549"/>
        <pc:sldMkLst>
          <pc:docMk/>
          <pc:sldMk cId="1536924280" sldId="420"/>
        </pc:sldMkLst>
        <pc:spChg chg="mod">
          <ac:chgData name="Ignacio Ricci Cabello" userId="a7fb5467-1e18-49d4-8d11-a0bdc957220d" providerId="ADAL" clId="{3946A0EC-8DFB-4272-A1C9-2B093EBAFDA3}" dt="2026-05-06T11:31:28.029" v="338" actId="6549"/>
          <ac:spMkLst>
            <pc:docMk/>
            <pc:sldMk cId="1536924280" sldId="420"/>
            <ac:spMk id="2" creationId="{E49F0738-9CB2-4995-94C9-342BA18541C4}"/>
          </ac:spMkLst>
        </pc:spChg>
      </pc:sldChg>
      <pc:sldChg chg="del">
        <pc:chgData name="Ignacio Ricci Cabello" userId="a7fb5467-1e18-49d4-8d11-a0bdc957220d" providerId="ADAL" clId="{3946A0EC-8DFB-4272-A1C9-2B093EBAFDA3}" dt="2026-05-06T10:49:54.875" v="37" actId="47"/>
        <pc:sldMkLst>
          <pc:docMk/>
          <pc:sldMk cId="818265995" sldId="421"/>
        </pc:sldMkLst>
      </pc:sldChg>
      <pc:sldChg chg="del">
        <pc:chgData name="Ignacio Ricci Cabello" userId="a7fb5467-1e18-49d4-8d11-a0bdc957220d" providerId="ADAL" clId="{3946A0EC-8DFB-4272-A1C9-2B093EBAFDA3}" dt="2026-05-06T11:16:29.498" v="61" actId="47"/>
        <pc:sldMkLst>
          <pc:docMk/>
          <pc:sldMk cId="841872377" sldId="422"/>
        </pc:sldMkLst>
      </pc:sldChg>
      <pc:sldChg chg="del">
        <pc:chgData name="Ignacio Ricci Cabello" userId="a7fb5467-1e18-49d4-8d11-a0bdc957220d" providerId="ADAL" clId="{3946A0EC-8DFB-4272-A1C9-2B093EBAFDA3}" dt="2026-05-06T11:15:45.183" v="60" actId="47"/>
        <pc:sldMkLst>
          <pc:docMk/>
          <pc:sldMk cId="2199146147" sldId="423"/>
        </pc:sldMkLst>
      </pc:sldChg>
      <pc:sldChg chg="del">
        <pc:chgData name="Ignacio Ricci Cabello" userId="a7fb5467-1e18-49d4-8d11-a0bdc957220d" providerId="ADAL" clId="{3946A0EC-8DFB-4272-A1C9-2B093EBAFDA3}" dt="2026-05-06T11:15:45.183" v="60" actId="47"/>
        <pc:sldMkLst>
          <pc:docMk/>
          <pc:sldMk cId="4276573842" sldId="424"/>
        </pc:sldMkLst>
      </pc:sldChg>
      <pc:sldChg chg="del">
        <pc:chgData name="Ignacio Ricci Cabello" userId="a7fb5467-1e18-49d4-8d11-a0bdc957220d" providerId="ADAL" clId="{3946A0EC-8DFB-4272-A1C9-2B093EBAFDA3}" dt="2026-05-06T11:15:45.183" v="60" actId="47"/>
        <pc:sldMkLst>
          <pc:docMk/>
          <pc:sldMk cId="3747318210" sldId="425"/>
        </pc:sldMkLst>
      </pc:sldChg>
      <pc:sldChg chg="del">
        <pc:chgData name="Ignacio Ricci Cabello" userId="a7fb5467-1e18-49d4-8d11-a0bdc957220d" providerId="ADAL" clId="{3946A0EC-8DFB-4272-A1C9-2B093EBAFDA3}" dt="2026-05-06T11:15:45.183" v="60" actId="47"/>
        <pc:sldMkLst>
          <pc:docMk/>
          <pc:sldMk cId="1861530626" sldId="426"/>
        </pc:sldMkLst>
      </pc:sldChg>
      <pc:sldChg chg="del">
        <pc:chgData name="Ignacio Ricci Cabello" userId="a7fb5467-1e18-49d4-8d11-a0bdc957220d" providerId="ADAL" clId="{3946A0EC-8DFB-4272-A1C9-2B093EBAFDA3}" dt="2026-05-06T11:15:45.183" v="60" actId="47"/>
        <pc:sldMkLst>
          <pc:docMk/>
          <pc:sldMk cId="3543844488" sldId="427"/>
        </pc:sldMkLst>
      </pc:sldChg>
      <pc:sldChg chg="delSp mod">
        <pc:chgData name="Ignacio Ricci Cabello" userId="a7fb5467-1e18-49d4-8d11-a0bdc957220d" providerId="ADAL" clId="{3946A0EC-8DFB-4272-A1C9-2B093EBAFDA3}" dt="2026-05-06T11:28:12.278" v="241" actId="478"/>
        <pc:sldMkLst>
          <pc:docMk/>
          <pc:sldMk cId="2280992744" sldId="428"/>
        </pc:sldMkLst>
        <pc:spChg chg="del">
          <ac:chgData name="Ignacio Ricci Cabello" userId="a7fb5467-1e18-49d4-8d11-a0bdc957220d" providerId="ADAL" clId="{3946A0EC-8DFB-4272-A1C9-2B093EBAFDA3}" dt="2026-05-06T11:28:12.278" v="241" actId="478"/>
          <ac:spMkLst>
            <pc:docMk/>
            <pc:sldMk cId="2280992744" sldId="428"/>
            <ac:spMk id="9" creationId="{841C4681-1615-4873-A4B1-42D87AF6A3F0}"/>
          </ac:spMkLst>
        </pc:spChg>
      </pc:sldChg>
      <pc:sldChg chg="del">
        <pc:chgData name="Ignacio Ricci Cabello" userId="a7fb5467-1e18-49d4-8d11-a0bdc957220d" providerId="ADAL" clId="{3946A0EC-8DFB-4272-A1C9-2B093EBAFDA3}" dt="2026-05-06T11:18:12.860" v="70" actId="47"/>
        <pc:sldMkLst>
          <pc:docMk/>
          <pc:sldMk cId="4251879426" sldId="429"/>
        </pc:sldMkLst>
      </pc:sldChg>
      <pc:sldChg chg="modSp mod">
        <pc:chgData name="Ignacio Ricci Cabello" userId="a7fb5467-1e18-49d4-8d11-a0bdc957220d" providerId="ADAL" clId="{3946A0EC-8DFB-4272-A1C9-2B093EBAFDA3}" dt="2026-05-06T11:31:11.908" v="330" actId="20577"/>
        <pc:sldMkLst>
          <pc:docMk/>
          <pc:sldMk cId="566484397" sldId="430"/>
        </pc:sldMkLst>
        <pc:spChg chg="mod">
          <ac:chgData name="Ignacio Ricci Cabello" userId="a7fb5467-1e18-49d4-8d11-a0bdc957220d" providerId="ADAL" clId="{3946A0EC-8DFB-4272-A1C9-2B093EBAFDA3}" dt="2026-05-06T11:31:11.908" v="330" actId="20577"/>
          <ac:spMkLst>
            <pc:docMk/>
            <pc:sldMk cId="566484397" sldId="430"/>
            <ac:spMk id="2" creationId="{E49F0738-9CB2-4995-94C9-342BA18541C4}"/>
          </ac:spMkLst>
        </pc:spChg>
      </pc:sldChg>
      <pc:sldChg chg="del">
        <pc:chgData name="Ignacio Ricci Cabello" userId="a7fb5467-1e18-49d4-8d11-a0bdc957220d" providerId="ADAL" clId="{3946A0EC-8DFB-4272-A1C9-2B093EBAFDA3}" dt="2026-05-06T11:20:49.477" v="74" actId="47"/>
        <pc:sldMkLst>
          <pc:docMk/>
          <pc:sldMk cId="223471834" sldId="431"/>
        </pc:sldMkLst>
      </pc:sldChg>
      <pc:sldChg chg="delSp modSp mod">
        <pc:chgData name="Ignacio Ricci Cabello" userId="a7fb5467-1e18-49d4-8d11-a0bdc957220d" providerId="ADAL" clId="{3946A0EC-8DFB-4272-A1C9-2B093EBAFDA3}" dt="2026-05-06T11:30:13.346" v="320" actId="1076"/>
        <pc:sldMkLst>
          <pc:docMk/>
          <pc:sldMk cId="322614230" sldId="432"/>
        </pc:sldMkLst>
        <pc:spChg chg="mod">
          <ac:chgData name="Ignacio Ricci Cabello" userId="a7fb5467-1e18-49d4-8d11-a0bdc957220d" providerId="ADAL" clId="{3946A0EC-8DFB-4272-A1C9-2B093EBAFDA3}" dt="2026-05-06T11:26:49.971" v="202" actId="27636"/>
          <ac:spMkLst>
            <pc:docMk/>
            <pc:sldMk cId="322614230" sldId="432"/>
            <ac:spMk id="2" creationId="{89F3D1F8-DE32-4D54-BDD2-C3E57C100AFC}"/>
          </ac:spMkLst>
        </pc:spChg>
        <pc:spChg chg="mod">
          <ac:chgData name="Ignacio Ricci Cabello" userId="a7fb5467-1e18-49d4-8d11-a0bdc957220d" providerId="ADAL" clId="{3946A0EC-8DFB-4272-A1C9-2B093EBAFDA3}" dt="2026-05-06T11:30:13.346" v="320" actId="1076"/>
          <ac:spMkLst>
            <pc:docMk/>
            <pc:sldMk cId="322614230" sldId="432"/>
            <ac:spMk id="13" creationId="{B9014B43-BA3C-44AE-B433-068D1188B212}"/>
          </ac:spMkLst>
        </pc:spChg>
        <pc:picChg chg="del">
          <ac:chgData name="Ignacio Ricci Cabello" userId="a7fb5467-1e18-49d4-8d11-a0bdc957220d" providerId="ADAL" clId="{3946A0EC-8DFB-4272-A1C9-2B093EBAFDA3}" dt="2026-05-06T11:25:39.962" v="148" actId="478"/>
          <ac:picMkLst>
            <pc:docMk/>
            <pc:sldMk cId="322614230" sldId="432"/>
            <ac:picMk id="3" creationId="{8E3C9E5D-AB0A-4F28-B55D-644462B354D6}"/>
          </ac:picMkLst>
        </pc:picChg>
        <pc:picChg chg="del">
          <ac:chgData name="Ignacio Ricci Cabello" userId="a7fb5467-1e18-49d4-8d11-a0bdc957220d" providerId="ADAL" clId="{3946A0EC-8DFB-4272-A1C9-2B093EBAFDA3}" dt="2026-05-06T11:26:26.782" v="195" actId="478"/>
          <ac:picMkLst>
            <pc:docMk/>
            <pc:sldMk cId="322614230" sldId="432"/>
            <ac:picMk id="4" creationId="{BEDE9C0A-F079-4377-8996-F37303AFE34C}"/>
          </ac:picMkLst>
        </pc:picChg>
        <pc:picChg chg="mod">
          <ac:chgData name="Ignacio Ricci Cabello" userId="a7fb5467-1e18-49d4-8d11-a0bdc957220d" providerId="ADAL" clId="{3946A0EC-8DFB-4272-A1C9-2B093EBAFDA3}" dt="2026-05-06T11:26:44.935" v="199" actId="1076"/>
          <ac:picMkLst>
            <pc:docMk/>
            <pc:sldMk cId="322614230" sldId="432"/>
            <ac:picMk id="6" creationId="{E97283FC-D689-4B19-9517-11EFC90794AE}"/>
          </ac:picMkLst>
        </pc:picChg>
        <pc:picChg chg="del">
          <ac:chgData name="Ignacio Ricci Cabello" userId="a7fb5467-1e18-49d4-8d11-a0bdc957220d" providerId="ADAL" clId="{3946A0EC-8DFB-4272-A1C9-2B093EBAFDA3}" dt="2026-05-06T11:26:28.922" v="196" actId="478"/>
          <ac:picMkLst>
            <pc:docMk/>
            <pc:sldMk cId="322614230" sldId="432"/>
            <ac:picMk id="14" creationId="{6D8C4337-AD58-440C-9407-1FBB7CE14011}"/>
          </ac:picMkLst>
        </pc:picChg>
      </pc:sldChg>
      <pc:sldChg chg="delSp mod">
        <pc:chgData name="Ignacio Ricci Cabello" userId="a7fb5467-1e18-49d4-8d11-a0bdc957220d" providerId="ADAL" clId="{3946A0EC-8DFB-4272-A1C9-2B093EBAFDA3}" dt="2026-05-06T11:30:45.448" v="322" actId="478"/>
        <pc:sldMkLst>
          <pc:docMk/>
          <pc:sldMk cId="3805433588" sldId="434"/>
        </pc:sldMkLst>
        <pc:spChg chg="del">
          <ac:chgData name="Ignacio Ricci Cabello" userId="a7fb5467-1e18-49d4-8d11-a0bdc957220d" providerId="ADAL" clId="{3946A0EC-8DFB-4272-A1C9-2B093EBAFDA3}" dt="2026-05-06T11:30:45.448" v="322" actId="478"/>
          <ac:spMkLst>
            <pc:docMk/>
            <pc:sldMk cId="3805433588" sldId="434"/>
            <ac:spMk id="5" creationId="{AE44DE5D-268C-4DAD-8CE8-EBFF6883C394}"/>
          </ac:spMkLst>
        </pc:spChg>
      </pc:sldChg>
      <pc:sldChg chg="delSp mod">
        <pc:chgData name="Ignacio Ricci Cabello" userId="a7fb5467-1e18-49d4-8d11-a0bdc957220d" providerId="ADAL" clId="{3946A0EC-8DFB-4272-A1C9-2B093EBAFDA3}" dt="2026-05-06T11:30:49.962" v="323" actId="478"/>
        <pc:sldMkLst>
          <pc:docMk/>
          <pc:sldMk cId="521686767" sldId="435"/>
        </pc:sldMkLst>
        <pc:spChg chg="del">
          <ac:chgData name="Ignacio Ricci Cabello" userId="a7fb5467-1e18-49d4-8d11-a0bdc957220d" providerId="ADAL" clId="{3946A0EC-8DFB-4272-A1C9-2B093EBAFDA3}" dt="2026-05-06T11:30:49.962" v="323" actId="478"/>
          <ac:spMkLst>
            <pc:docMk/>
            <pc:sldMk cId="521686767" sldId="435"/>
            <ac:spMk id="3" creationId="{AE44DE5D-268C-4DAD-8CE8-EBFF6883C394}"/>
          </ac:spMkLst>
        </pc:spChg>
      </pc:sldChg>
      <pc:sldChg chg="del">
        <pc:chgData name="Ignacio Ricci Cabello" userId="a7fb5467-1e18-49d4-8d11-a0bdc957220d" providerId="ADAL" clId="{3946A0EC-8DFB-4272-A1C9-2B093EBAFDA3}" dt="2026-05-06T11:16:29.498" v="61" actId="47"/>
        <pc:sldMkLst>
          <pc:docMk/>
          <pc:sldMk cId="3340104031" sldId="436"/>
        </pc:sldMkLst>
      </pc:sldChg>
      <pc:sldChg chg="modSp add mod">
        <pc:chgData name="Ignacio Ricci Cabello" userId="a7fb5467-1e18-49d4-8d11-a0bdc957220d" providerId="ADAL" clId="{3946A0EC-8DFB-4272-A1C9-2B093EBAFDA3}" dt="2026-05-06T11:29:00.505" v="305" actId="20577"/>
        <pc:sldMkLst>
          <pc:docMk/>
          <pc:sldMk cId="4278403099" sldId="436"/>
        </pc:sldMkLst>
        <pc:spChg chg="mod">
          <ac:chgData name="Ignacio Ricci Cabello" userId="a7fb5467-1e18-49d4-8d11-a0bdc957220d" providerId="ADAL" clId="{3946A0EC-8DFB-4272-A1C9-2B093EBAFDA3}" dt="2026-05-06T11:29:00.505" v="305" actId="20577"/>
          <ac:spMkLst>
            <pc:docMk/>
            <pc:sldMk cId="4278403099" sldId="436"/>
            <ac:spMk id="2" creationId="{2EA9701D-9F73-4D6F-A9B1-DDDB82FE30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679A7-0F1D-46F3-A5A5-21DDEAD05DA5}" type="datetimeFigureOut">
              <a:rPr lang="es-ES" smtClean="0"/>
              <a:t>06/05/2026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69BA8-5F66-4643-B4D5-C13E28B4FB43}" type="slidenum">
              <a:rPr lang="es-ES" smtClean="0"/>
              <a:t>‹Nº›</a:t>
            </a:fld>
            <a:endParaRPr lang="es-ES"/>
          </a:p>
        </p:txBody>
      </p:sp>
    </p:spTree>
    <p:extLst>
      <p:ext uri="{BB962C8B-B14F-4D97-AF65-F5344CB8AC3E}">
        <p14:creationId xmlns:p14="http://schemas.microsoft.com/office/powerpoint/2010/main" val="24451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51A9-991E-4041-36F6-4307ED40B12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16B4FD5-BAF7-E147-4347-68C82104D64B}"/>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835A757-997E-C0D3-9A0A-F2D5A5B1136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AC1DBEDF-863F-5D03-9B14-DDB51A91A3B6}"/>
              </a:ext>
            </a:extLst>
          </p:cNvPr>
          <p:cNvSpPr>
            <a:spLocks noGrp="1"/>
          </p:cNvSpPr>
          <p:nvPr>
            <p:ph type="sldNum" sz="quarter" idx="10"/>
          </p:nvPr>
        </p:nvSpPr>
        <p:spPr/>
        <p:txBody>
          <a:bodyPr/>
          <a:lstStyle/>
          <a:p>
            <a:fld id="{041817D2-08E2-440C-91D5-769E15CE3CAF}" type="slidenum">
              <a:rPr lang="es-ES" smtClean="0"/>
              <a:pPr/>
              <a:t>5</a:t>
            </a:fld>
            <a:endParaRPr lang="es-ES"/>
          </a:p>
        </p:txBody>
      </p:sp>
    </p:spTree>
    <p:extLst>
      <p:ext uri="{BB962C8B-B14F-4D97-AF65-F5344CB8AC3E}">
        <p14:creationId xmlns:p14="http://schemas.microsoft.com/office/powerpoint/2010/main" val="212837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51A9-991E-4041-36F6-4307ED40B12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16B4FD5-BAF7-E147-4347-68C82104D64B}"/>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835A757-997E-C0D3-9A0A-F2D5A5B1136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AC1DBEDF-863F-5D03-9B14-DDB51A91A3B6}"/>
              </a:ext>
            </a:extLst>
          </p:cNvPr>
          <p:cNvSpPr>
            <a:spLocks noGrp="1"/>
          </p:cNvSpPr>
          <p:nvPr>
            <p:ph type="sldNum" sz="quarter" idx="10"/>
          </p:nvPr>
        </p:nvSpPr>
        <p:spPr/>
        <p:txBody>
          <a:bodyPr/>
          <a:lstStyle/>
          <a:p>
            <a:fld id="{041817D2-08E2-440C-91D5-769E15CE3CAF}" type="slidenum">
              <a:rPr lang="es-ES" smtClean="0"/>
              <a:pPr/>
              <a:t>6</a:t>
            </a:fld>
            <a:endParaRPr lang="es-ES"/>
          </a:p>
        </p:txBody>
      </p:sp>
    </p:spTree>
    <p:extLst>
      <p:ext uri="{BB962C8B-B14F-4D97-AF65-F5344CB8AC3E}">
        <p14:creationId xmlns:p14="http://schemas.microsoft.com/office/powerpoint/2010/main" val="288179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369FA-018A-474D-9A6A-A7847F4D8F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4EBA846-6860-48A6-9CA9-7F8982BA3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5C41B7-DA0E-4E91-93A6-2FA3C4DF69F3}"/>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DA759C08-304E-4D81-9652-208FC0E1DD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E9FA9E-0BEC-4B1D-B38F-1F031E0BD2E1}"/>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89948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D2AAB-086E-4DBA-9107-B947B42AAC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E88C33-FCAB-45C2-9C75-D25F0303F2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A2AAF3-DC02-44AE-B1DF-B43C1D4BC251}"/>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24FC7A00-9187-410D-A7F3-C9243E9BFB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51718A-74F6-460B-86E9-4DF21F67E05E}"/>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428314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9EC81D-5D63-4FA2-9A06-004B642AAF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1386F8-13B1-46B4-B4CD-BF96A05915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C36B97-DDA2-4AB0-BE41-D31725C1070D}"/>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1E290754-9ACC-4270-B50B-6BDA983B62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533EB5-AA55-4AE5-9701-366C2F541324}"/>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4878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3"/>
        <p:cNvGrpSpPr/>
        <p:nvPr/>
      </p:nvGrpSpPr>
      <p:grpSpPr>
        <a:xfrm>
          <a:off x="0" y="0"/>
          <a:ext cx="0" cy="0"/>
          <a:chOff x="0" y="0"/>
          <a:chExt cx="0" cy="0"/>
        </a:xfrm>
      </p:grpSpPr>
      <p:sp>
        <p:nvSpPr>
          <p:cNvPr id="34" name="Google Shape;34;p75"/>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5"/>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5"/>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‹Nº›</a:t>
            </a:fld>
            <a:endParaRPr lang="en-US" sz="1800">
              <a:ea typeface="Calibri"/>
              <a:cs typeface="Calibri"/>
              <a:sym typeface="Calibri"/>
            </a:endParaRPr>
          </a:p>
        </p:txBody>
      </p:sp>
    </p:spTree>
    <p:extLst>
      <p:ext uri="{BB962C8B-B14F-4D97-AF65-F5344CB8AC3E}">
        <p14:creationId xmlns:p14="http://schemas.microsoft.com/office/powerpoint/2010/main" val="49090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9819E-0472-41DC-B5D5-40C469B0F36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975FE0-A6C4-4F6A-A84C-1514F3A74B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41EB54-2FF6-4965-936C-DBED5374ABFF}"/>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7DD5219C-F071-4EC1-9EA6-9A6EFDF097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26F36-E993-4828-9F7F-CDD83CBECEFA}"/>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119259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41AC5-D208-49EC-B762-FE8AD52DF3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A32EDD-6725-4278-8262-CA1E26B0E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516F2D-0295-4787-A994-B20CD9985E4E}"/>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90A1F9D9-5812-411B-B728-CE9A5526FA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9ACB71-429E-4BB0-8534-69FB27EB9791}"/>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9933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C9C3B-6B0C-4ABD-A191-73D14FE612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77E07C6-8772-4537-9E33-6B4FA6464F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BDDDF53-B299-40AF-9906-094EBB78A8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8ECC3A2-3713-4C77-B6FD-6EB5E7A1F8E7}"/>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6" name="Marcador de pie de página 5">
            <a:extLst>
              <a:ext uri="{FF2B5EF4-FFF2-40B4-BE49-F238E27FC236}">
                <a16:creationId xmlns:a16="http://schemas.microsoft.com/office/drawing/2014/main" id="{DF351724-CE59-431F-B720-49A292AC61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A96D4-6D31-412C-8A19-30915A613BA4}"/>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45659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6F30A-A6D6-4344-9727-4D127D48DB2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53C60D-3837-4623-B296-36997E139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DF32B9-CD25-4523-9506-AE4575F35A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3D8F01A-7AAB-4437-8F53-701317E67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CB8497-A670-4495-806E-6FA1A2F2FB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22C5E85-754D-47B3-A229-AAD52643B9D9}"/>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8" name="Marcador de pie de página 7">
            <a:extLst>
              <a:ext uri="{FF2B5EF4-FFF2-40B4-BE49-F238E27FC236}">
                <a16:creationId xmlns:a16="http://schemas.microsoft.com/office/drawing/2014/main" id="{9B0E9B06-93BE-4BEA-AC2E-DD219E69851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0476FF5-92CF-41AF-8BDF-F4769046905E}"/>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91850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BF180-ABBC-4122-BCFB-2E4934930D1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A0FE8B8-8E75-4F69-94C8-8A0779181179}"/>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4" name="Marcador de pie de página 3">
            <a:extLst>
              <a:ext uri="{FF2B5EF4-FFF2-40B4-BE49-F238E27FC236}">
                <a16:creationId xmlns:a16="http://schemas.microsoft.com/office/drawing/2014/main" id="{530C7D0F-CCB4-4C3D-AC62-338E5EEEFBA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D3632E4-132E-4947-BA4B-5A9D9D940F96}"/>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79553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82662E-FE63-426D-9C88-A26411419E31}"/>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3" name="Marcador de pie de página 2">
            <a:extLst>
              <a:ext uri="{FF2B5EF4-FFF2-40B4-BE49-F238E27FC236}">
                <a16:creationId xmlns:a16="http://schemas.microsoft.com/office/drawing/2014/main" id="{BE504061-27CC-4B18-B274-E89A9E59ED2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886048-E70A-4D6D-AA26-9ACB5E0B5F53}"/>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71302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6E4D-EB9C-4942-9DB2-531835BEE3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03D463-0832-4E22-9B21-148109C6B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ACDBB6F-DEEF-4288-8CCD-9B9D53053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8F9AFB-63A1-4A85-BDB4-C6CB000642EE}"/>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6" name="Marcador de pie de página 5">
            <a:extLst>
              <a:ext uri="{FF2B5EF4-FFF2-40B4-BE49-F238E27FC236}">
                <a16:creationId xmlns:a16="http://schemas.microsoft.com/office/drawing/2014/main" id="{D0D7B975-918F-4085-924F-5CF27FBCA34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307E9E-6F71-4011-B2F4-31A3B4CA8666}"/>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19898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EC3C0-FD2C-4E14-BBC3-03F8D3E099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849AF4F-5F44-4D9D-B59F-91FE4C631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C81C49-BB7C-4820-B1DC-E16E27875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E24B85-F768-4051-BCD9-6B1F05528412}"/>
              </a:ext>
            </a:extLst>
          </p:cNvPr>
          <p:cNvSpPr>
            <a:spLocks noGrp="1"/>
          </p:cNvSpPr>
          <p:nvPr>
            <p:ph type="dt" sz="half" idx="10"/>
          </p:nvPr>
        </p:nvSpPr>
        <p:spPr/>
        <p:txBody>
          <a:bodyPr/>
          <a:lstStyle/>
          <a:p>
            <a:fld id="{8C3AC354-2C3E-44B5-9223-45BDD73EF8F9}" type="datetimeFigureOut">
              <a:rPr lang="es-ES" smtClean="0"/>
              <a:t>06/05/2026</a:t>
            </a:fld>
            <a:endParaRPr lang="es-ES"/>
          </a:p>
        </p:txBody>
      </p:sp>
      <p:sp>
        <p:nvSpPr>
          <p:cNvPr id="6" name="Marcador de pie de página 5">
            <a:extLst>
              <a:ext uri="{FF2B5EF4-FFF2-40B4-BE49-F238E27FC236}">
                <a16:creationId xmlns:a16="http://schemas.microsoft.com/office/drawing/2014/main" id="{AC8D4F0C-0E43-4561-96AA-503A5553B1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1C95C4-4FF3-49E1-B7F3-9C1600E913CE}"/>
              </a:ext>
            </a:extLst>
          </p:cNvPr>
          <p:cNvSpPr>
            <a:spLocks noGrp="1"/>
          </p:cNvSpPr>
          <p:nvPr>
            <p:ph type="sldNum" sz="quarter" idx="12"/>
          </p:nvPr>
        </p:nvSpPr>
        <p:spPr/>
        <p:txBody>
          <a:bodyPr/>
          <a:lstStyle/>
          <a:p>
            <a:fld id="{C7C60FDB-4348-442A-B21F-E14300ED387A}" type="slidenum">
              <a:rPr lang="es-ES" smtClean="0"/>
              <a:t>‹Nº›</a:t>
            </a:fld>
            <a:endParaRPr lang="es-ES"/>
          </a:p>
        </p:txBody>
      </p:sp>
    </p:spTree>
    <p:extLst>
      <p:ext uri="{BB962C8B-B14F-4D97-AF65-F5344CB8AC3E}">
        <p14:creationId xmlns:p14="http://schemas.microsoft.com/office/powerpoint/2010/main" val="360004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956FA-8EF9-419D-BCC0-584A9CBF4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024369-CED0-4E79-A4F0-2F4AE3D3C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A94CEF-54A6-4227-981B-F3F6C8A3F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AC354-2C3E-44B5-9223-45BDD73EF8F9}" type="datetimeFigureOut">
              <a:rPr lang="es-ES" smtClean="0"/>
              <a:t>06/05/2026</a:t>
            </a:fld>
            <a:endParaRPr lang="es-ES"/>
          </a:p>
        </p:txBody>
      </p:sp>
      <p:sp>
        <p:nvSpPr>
          <p:cNvPr id="5" name="Marcador de pie de página 4">
            <a:extLst>
              <a:ext uri="{FF2B5EF4-FFF2-40B4-BE49-F238E27FC236}">
                <a16:creationId xmlns:a16="http://schemas.microsoft.com/office/drawing/2014/main" id="{021F8F4B-E15E-4CB3-A5C6-0B50BF809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83A9864-0143-4F41-8E58-FA0DA900F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60FDB-4348-442A-B21F-E14300ED387A}" type="slidenum">
              <a:rPr lang="es-ES" smtClean="0"/>
              <a:t>‹Nº›</a:t>
            </a:fld>
            <a:endParaRPr lang="es-ES"/>
          </a:p>
        </p:txBody>
      </p:sp>
    </p:spTree>
    <p:extLst>
      <p:ext uri="{BB962C8B-B14F-4D97-AF65-F5344CB8AC3E}">
        <p14:creationId xmlns:p14="http://schemas.microsoft.com/office/powerpoint/2010/main" val="287968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gnacio.Ricci@idisba.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upf.edu/" TargetMode="External"/><Relationship Id="rId7" Type="http://schemas.openxmlformats.org/officeDocument/2006/relationships/image" Target="../media/image1.png"/><Relationship Id="rId2" Type="http://schemas.openxmlformats.org/officeDocument/2006/relationships/hyperlink" Target="https://www.upf.edu/web/nutrimedia"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www.fecyt.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3Yd6VvIFro4?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bsky.app/profile/cochraneib.bsky.social" TargetMode="External"/><Relationship Id="rId7" Type="http://schemas.openxmlformats.org/officeDocument/2006/relationships/hyperlink" Target="https://www.linkedin.com/in/cochrane-islas-baleares-77030135b/" TargetMode="External"/><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hyperlink" Target="https://x.com/CochraneIB" TargetMode="External"/><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evisap.es/cochranei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Logotipo, nombre de la empresa&#10;&#10;Descripción generada automáticamente">
            <a:extLst>
              <a:ext uri="{FF2B5EF4-FFF2-40B4-BE49-F238E27FC236}">
                <a16:creationId xmlns:a16="http://schemas.microsoft.com/office/drawing/2014/main" id="{83D1BF60-A84D-806F-21B8-BC5ADCEEEA1A}"/>
              </a:ext>
            </a:extLst>
          </p:cNvPr>
          <p:cNvPicPr>
            <a:picLocks noChangeAspect="1"/>
          </p:cNvPicPr>
          <p:nvPr/>
        </p:nvPicPr>
        <p:blipFill>
          <a:blip r:embed="rId2"/>
          <a:stretch>
            <a:fillRect/>
          </a:stretch>
        </p:blipFill>
        <p:spPr>
          <a:xfrm>
            <a:off x="365986" y="197333"/>
            <a:ext cx="3617482" cy="578046"/>
          </a:xfrm>
          <a:prstGeom prst="rect">
            <a:avLst/>
          </a:prstGeom>
        </p:spPr>
      </p:pic>
      <p:sp>
        <p:nvSpPr>
          <p:cNvPr id="3" name="2 Subtítulo"/>
          <p:cNvSpPr>
            <a:spLocks noGrp="1"/>
          </p:cNvSpPr>
          <p:nvPr>
            <p:ph type="subTitle" idx="1"/>
          </p:nvPr>
        </p:nvSpPr>
        <p:spPr>
          <a:xfrm>
            <a:off x="2468712" y="1500306"/>
            <a:ext cx="7071041" cy="2171501"/>
          </a:xfrm>
          <a:solidFill>
            <a:schemeClr val="bg1"/>
          </a:solidFill>
          <a:ln w="57150">
            <a:noFill/>
          </a:ln>
        </p:spPr>
        <p:txBody>
          <a:bodyPr vert="horz" lIns="91440" tIns="45720" rIns="91440" bIns="45720" rtlCol="0" anchor="t">
            <a:noAutofit/>
          </a:bodyPr>
          <a:lstStyle/>
          <a:p>
            <a:r>
              <a:rPr lang="es-ES" sz="4400" dirty="0"/>
              <a:t>Medicina Basada en la Evidencia: construyendo salud con ciencia desde Baleares</a:t>
            </a:r>
            <a:endParaRPr lang="es-ES" sz="1050" b="1" dirty="0">
              <a:solidFill>
                <a:srgbClr val="C00000"/>
              </a:solidFill>
              <a:ea typeface="Calibri"/>
              <a:cs typeface="Calibri"/>
            </a:endParaRPr>
          </a:p>
        </p:txBody>
      </p:sp>
      <p:sp>
        <p:nvSpPr>
          <p:cNvPr id="5" name="4 CuadroTexto"/>
          <p:cNvSpPr txBox="1"/>
          <p:nvPr/>
        </p:nvSpPr>
        <p:spPr>
          <a:xfrm>
            <a:off x="3029295" y="4951348"/>
            <a:ext cx="5949874" cy="1661993"/>
          </a:xfrm>
          <a:prstGeom prst="rect">
            <a:avLst/>
          </a:prstGeom>
          <a:noFill/>
        </p:spPr>
        <p:txBody>
          <a:bodyPr wrap="square" lIns="91440" tIns="45720" rIns="91440" bIns="45720" rtlCol="0" anchor="t">
            <a:spAutoFit/>
          </a:bodyPr>
          <a:lstStyle/>
          <a:p>
            <a:pPr algn="ctr"/>
            <a:r>
              <a:rPr lang="es-ES" b="1" dirty="0"/>
              <a:t>Ignacio Ricci Cabello</a:t>
            </a:r>
            <a:br>
              <a:rPr lang="es-ES" sz="1400" dirty="0"/>
            </a:br>
            <a:r>
              <a:rPr lang="es-ES" sz="1400" dirty="0"/>
              <a:t>Investigador Titular del </a:t>
            </a:r>
            <a:r>
              <a:rPr lang="es-ES" sz="1400" dirty="0" err="1"/>
              <a:t>IdISBa</a:t>
            </a:r>
            <a:r>
              <a:rPr lang="es-ES" sz="1400" dirty="0"/>
              <a:t>. </a:t>
            </a:r>
          </a:p>
          <a:p>
            <a:pPr algn="ctr"/>
            <a:r>
              <a:rPr lang="es-ES" sz="1400" dirty="0"/>
              <a:t>Investigador Principal del grupo de investigación Atención Primaria, Servicios de Salud, y Medicina Basada en la Evidencia (EVISAP)</a:t>
            </a:r>
          </a:p>
          <a:p>
            <a:pPr algn="ctr"/>
            <a:r>
              <a:rPr lang="es-ES" sz="1400" dirty="0"/>
              <a:t>Director del Grupo Cochrane Islas Baleares - Red Cochrane Iberoamérica</a:t>
            </a:r>
          </a:p>
          <a:p>
            <a:pPr algn="ctr"/>
            <a:r>
              <a:rPr lang="es-ES" sz="1400" dirty="0">
                <a:hlinkClick r:id="rId3"/>
              </a:rPr>
              <a:t>ignacio.ricci@idisba.es</a:t>
            </a:r>
            <a:endParaRPr lang="es-ES" sz="1400" dirty="0"/>
          </a:p>
          <a:p>
            <a:endParaRPr lang="es-ES" sz="1400" i="1" dirty="0">
              <a:ea typeface="Calibri"/>
              <a:cs typeface="Calibri"/>
            </a:endParaRPr>
          </a:p>
        </p:txBody>
      </p:sp>
      <p:sp>
        <p:nvSpPr>
          <p:cNvPr id="2050" name="AutoShape 2" descr="https://www.idisba.es/es/Portals/0/DocumentosNews/_Logo-IdISBa-2024.jpg"/>
          <p:cNvSpPr>
            <a:spLocks noChangeAspect="1" noChangeArrowheads="1"/>
          </p:cNvSpPr>
          <p:nvPr/>
        </p:nvSpPr>
        <p:spPr bwMode="auto">
          <a:xfrm>
            <a:off x="1736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https://www.idisba.es/es/Portals/0/DocumentosNews/_Logo-IdISBa-2024.jpg"/>
          <p:cNvSpPr>
            <a:spLocks noChangeAspect="1" noChangeArrowheads="1"/>
          </p:cNvSpPr>
          <p:nvPr/>
        </p:nvSpPr>
        <p:spPr bwMode="auto">
          <a:xfrm>
            <a:off x="1736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Picture 10" descr="https://www.idisba.es/es/Portals/0/DocumentosNews/_Logo-IdISBa-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178" y="317350"/>
            <a:ext cx="3075805" cy="779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1726239-D902-00F4-8361-EAAC2CABF607}"/>
              </a:ext>
            </a:extLst>
          </p:cNvPr>
          <p:cNvSpPr/>
          <p:nvPr/>
        </p:nvSpPr>
        <p:spPr>
          <a:xfrm>
            <a:off x="1538975" y="3700521"/>
            <a:ext cx="9129016" cy="991791"/>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ES" sz="1800" dirty="0"/>
          </a:p>
          <a:p>
            <a:endParaRPr lang="es-ES" dirty="0"/>
          </a:p>
          <a:p>
            <a:pPr algn="ctr"/>
            <a:fld id="{32FD4DF3-B67A-4E6B-8CDA-EACDF2435DAF}" type="datetime2">
              <a:rPr lang="es-ES" sz="1800" smtClean="0"/>
              <a:pPr algn="ctr"/>
              <a:t>miércoles, 6 de mayo de 2026</a:t>
            </a:fld>
            <a:endParaRPr lang="es-ES" sz="1800" dirty="0"/>
          </a:p>
        </p:txBody>
      </p:sp>
      <p:sp>
        <p:nvSpPr>
          <p:cNvPr id="2" name="CuadroTexto 1">
            <a:extLst>
              <a:ext uri="{FF2B5EF4-FFF2-40B4-BE49-F238E27FC236}">
                <a16:creationId xmlns:a16="http://schemas.microsoft.com/office/drawing/2014/main" id="{485440A2-1D56-FDFF-8E25-050525A0CC8B}"/>
              </a:ext>
            </a:extLst>
          </p:cNvPr>
          <p:cNvSpPr txBox="1"/>
          <p:nvPr/>
        </p:nvSpPr>
        <p:spPr>
          <a:xfrm>
            <a:off x="2734491" y="3881085"/>
            <a:ext cx="62277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dirty="0">
                <a:solidFill>
                  <a:srgbClr val="FFFFFF"/>
                </a:solidFill>
                <a:cs typeface="Calibri"/>
              </a:rPr>
              <a:t>Facultad de Medicina UIB</a:t>
            </a:r>
            <a:endParaRPr lang="es-ES" dirty="0">
              <a:solidFill>
                <a:srgbClr val="FFFFFF"/>
              </a:solidFill>
            </a:endParaRPr>
          </a:p>
        </p:txBody>
      </p:sp>
      <p:pic>
        <p:nvPicPr>
          <p:cNvPr id="9" name="Imagen 8">
            <a:extLst>
              <a:ext uri="{FF2B5EF4-FFF2-40B4-BE49-F238E27FC236}">
                <a16:creationId xmlns:a16="http://schemas.microsoft.com/office/drawing/2014/main" id="{F57BCAA6-FB7F-4728-8D30-D3FC2ABCA914}"/>
              </a:ext>
            </a:extLst>
          </p:cNvPr>
          <p:cNvPicPr>
            <a:picLocks noChangeAspect="1"/>
          </p:cNvPicPr>
          <p:nvPr/>
        </p:nvPicPr>
        <p:blipFill>
          <a:blip r:embed="rId5"/>
          <a:stretch>
            <a:fillRect/>
          </a:stretch>
        </p:blipFill>
        <p:spPr>
          <a:xfrm>
            <a:off x="8962237" y="5782344"/>
            <a:ext cx="2789716" cy="8909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AACI">
            <a:extLst>
              <a:ext uri="{FF2B5EF4-FFF2-40B4-BE49-F238E27FC236}">
                <a16:creationId xmlns:a16="http://schemas.microsoft.com/office/drawing/2014/main" id="{C08D15F5-A254-455B-B164-C6A1E92D0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218" y="636948"/>
            <a:ext cx="2595563" cy="259556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3514811" y="3526675"/>
            <a:ext cx="6010275" cy="2514600"/>
          </a:xfrm>
          <a:prstGeom prst="rect">
            <a:avLst/>
          </a:prstGeom>
        </p:spPr>
      </p:pic>
    </p:spTree>
    <p:extLst>
      <p:ext uri="{BB962C8B-B14F-4D97-AF65-F5344CB8AC3E}">
        <p14:creationId xmlns:p14="http://schemas.microsoft.com/office/powerpoint/2010/main" val="380543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31" y="218627"/>
            <a:ext cx="7792537" cy="6420746"/>
          </a:xfrm>
          <a:prstGeom prst="rect">
            <a:avLst/>
          </a:prstGeom>
        </p:spPr>
      </p:pic>
    </p:spTree>
    <p:extLst>
      <p:ext uri="{BB962C8B-B14F-4D97-AF65-F5344CB8AC3E}">
        <p14:creationId xmlns:p14="http://schemas.microsoft.com/office/powerpoint/2010/main" val="109385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653" y="337706"/>
            <a:ext cx="6220693" cy="6182588"/>
          </a:xfrm>
          <a:prstGeom prst="rect">
            <a:avLst/>
          </a:prstGeom>
        </p:spPr>
      </p:pic>
    </p:spTree>
    <p:extLst>
      <p:ext uri="{BB962C8B-B14F-4D97-AF65-F5344CB8AC3E}">
        <p14:creationId xmlns:p14="http://schemas.microsoft.com/office/powerpoint/2010/main" val="52168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F0738-9CB2-4995-94C9-342BA18541C4}"/>
              </a:ext>
            </a:extLst>
          </p:cNvPr>
          <p:cNvSpPr>
            <a:spLocks noGrp="1"/>
          </p:cNvSpPr>
          <p:nvPr>
            <p:ph type="title"/>
          </p:nvPr>
        </p:nvSpPr>
        <p:spPr>
          <a:xfrm>
            <a:off x="839788" y="457200"/>
            <a:ext cx="10056812" cy="1600200"/>
          </a:xfrm>
        </p:spPr>
        <p:txBody>
          <a:bodyPr/>
          <a:lstStyle/>
          <a:p>
            <a:pPr algn="ctr"/>
            <a:r>
              <a:rPr lang="es-ES" cap="all" dirty="0"/>
              <a:t>2.2. Trasladando la evidencia a la sociedad</a:t>
            </a:r>
            <a:br>
              <a:rPr lang="es-ES" dirty="0"/>
            </a:br>
            <a:endParaRPr lang="es-ES" dirty="0"/>
          </a:p>
        </p:txBody>
      </p:sp>
      <p:pic>
        <p:nvPicPr>
          <p:cNvPr id="4" name="Imagen 3" descr="Logotipo, nombre de la empresa&#10;&#10;Descripción generada automáticamente">
            <a:extLst>
              <a:ext uri="{FF2B5EF4-FFF2-40B4-BE49-F238E27FC236}">
                <a16:creationId xmlns:a16="http://schemas.microsoft.com/office/drawing/2014/main" id="{84B4E88B-4A13-4FDF-8D81-DB24B27FA291}"/>
              </a:ext>
            </a:extLst>
          </p:cNvPr>
          <p:cNvPicPr>
            <a:picLocks noChangeAspect="1"/>
          </p:cNvPicPr>
          <p:nvPr/>
        </p:nvPicPr>
        <p:blipFill>
          <a:blip r:embed="rId2"/>
          <a:stretch>
            <a:fillRect/>
          </a:stretch>
        </p:blipFill>
        <p:spPr>
          <a:xfrm>
            <a:off x="80641" y="6162557"/>
            <a:ext cx="3617482" cy="578046"/>
          </a:xfrm>
          <a:prstGeom prst="rect">
            <a:avLst/>
          </a:prstGeom>
        </p:spPr>
      </p:pic>
      <p:pic>
        <p:nvPicPr>
          <p:cNvPr id="5" name="Picture 10" descr="https://www.idisba.es/es/Portals/0/DocumentosNews/_Logo-IdISBa-2024.jpg">
            <a:extLst>
              <a:ext uri="{FF2B5EF4-FFF2-40B4-BE49-F238E27FC236}">
                <a16:creationId xmlns:a16="http://schemas.microsoft.com/office/drawing/2014/main" id="{97827268-FC5D-4388-9010-3A86E553E9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BCD87EA-42AC-4C0D-9ABB-7E298D777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514" y="2476500"/>
            <a:ext cx="904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8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0F1F46-80E5-4C7A-BB46-8E6170141A71}"/>
              </a:ext>
            </a:extLst>
          </p:cNvPr>
          <p:cNvPicPr>
            <a:picLocks noChangeAspect="1"/>
          </p:cNvPicPr>
          <p:nvPr/>
        </p:nvPicPr>
        <p:blipFill>
          <a:blip r:embed="rId2"/>
          <a:stretch>
            <a:fillRect/>
          </a:stretch>
        </p:blipFill>
        <p:spPr>
          <a:xfrm>
            <a:off x="3862136" y="2833436"/>
            <a:ext cx="5117741" cy="3286277"/>
          </a:xfrm>
          <a:prstGeom prst="rect">
            <a:avLst/>
          </a:prstGeom>
        </p:spPr>
      </p:pic>
      <p:pic>
        <p:nvPicPr>
          <p:cNvPr id="4" name="Imagen 3">
            <a:extLst>
              <a:ext uri="{FF2B5EF4-FFF2-40B4-BE49-F238E27FC236}">
                <a16:creationId xmlns:a16="http://schemas.microsoft.com/office/drawing/2014/main" id="{363D6DD7-B2F9-40FE-8A09-31DE1B8BD548}"/>
              </a:ext>
            </a:extLst>
          </p:cNvPr>
          <p:cNvPicPr>
            <a:picLocks noChangeAspect="1"/>
          </p:cNvPicPr>
          <p:nvPr/>
        </p:nvPicPr>
        <p:blipFill>
          <a:blip r:embed="rId3"/>
          <a:stretch>
            <a:fillRect/>
          </a:stretch>
        </p:blipFill>
        <p:spPr>
          <a:xfrm>
            <a:off x="1181100" y="431515"/>
            <a:ext cx="9829800" cy="2123854"/>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9F87D79D-A274-46EA-9938-F4DB317EFF3D}"/>
              </a:ext>
            </a:extLst>
          </p:cNvPr>
          <p:cNvPicPr>
            <a:picLocks noChangeAspect="1"/>
          </p:cNvPicPr>
          <p:nvPr/>
        </p:nvPicPr>
        <p:blipFill>
          <a:blip r:embed="rId4"/>
          <a:stretch>
            <a:fillRect/>
          </a:stretch>
        </p:blipFill>
        <p:spPr>
          <a:xfrm>
            <a:off x="80641" y="6162557"/>
            <a:ext cx="3617482" cy="578046"/>
          </a:xfrm>
          <a:prstGeom prst="rect">
            <a:avLst/>
          </a:prstGeom>
        </p:spPr>
      </p:pic>
      <p:pic>
        <p:nvPicPr>
          <p:cNvPr id="6" name="Picture 10" descr="https://www.idisba.es/es/Portals/0/DocumentosNews/_Logo-IdISBa-2024.jpg">
            <a:extLst>
              <a:ext uri="{FF2B5EF4-FFF2-40B4-BE49-F238E27FC236}">
                <a16:creationId xmlns:a16="http://schemas.microsoft.com/office/drawing/2014/main" id="{D18D18A8-A251-492C-8D55-0AAD02398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5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A852861-AA08-4C06-B913-2082F156A2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26109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a:ln>
                  <a:noFill/>
                </a:ln>
                <a:solidFill>
                  <a:srgbClr val="1E3262"/>
                </a:solidFill>
                <a:effectLst/>
                <a:latin typeface="Source Sans Pro" panose="020B0503030403020204" pitchFamily="34" charset="0"/>
              </a:rPr>
              <a:t>Nutrimedia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400" b="0" i="0" u="none" strike="noStrike" cap="none" normalizeH="0" baseline="0">
                <a:ln>
                  <a:noFill/>
                </a:ln>
                <a:solidFill>
                  <a:schemeClr val="tx1"/>
                </a:solidFill>
                <a:effectLst/>
              </a:rPr>
              <a:t>  </a:t>
            </a:r>
            <a:r>
              <a:rPr kumimoji="0" lang="es-ES" altLang="es-ES" sz="14400" b="0" i="0" u="none" strike="noStrike" cap="none" normalizeH="0" baseline="0">
                <a:ln>
                  <a:noFill/>
                </a:ln>
                <a:solidFill>
                  <a:schemeClr val="tx1"/>
                </a:solidFill>
                <a:effectLst/>
              </a:rPr>
              <a:t>               </a:t>
            </a: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rgbClr val="E12328"/>
                </a:solidFill>
                <a:effectLst/>
                <a:latin typeface="Arial" panose="020B0604020202020204" pitchFamily="34" charset="0"/>
                <a:hlinkClick r:id="rId2"/>
              </a:rPr>
              <a:t>Nutrimedia</a:t>
            </a:r>
            <a:r>
              <a:rPr kumimoji="0" lang="es-ES" altLang="es-ES" sz="1800" b="0" i="0" u="none" strike="noStrike" cap="none" normalizeH="0" baseline="0">
                <a:ln>
                  <a:noFill/>
                </a:ln>
                <a:solidFill>
                  <a:schemeClr val="tx1"/>
                </a:solidFill>
                <a:effectLst/>
                <a:latin typeface="Arial" panose="020B0604020202020204" pitchFamily="34" charset="0"/>
              </a:rPr>
              <a:t> es una web de información científica sobre alimentación y nutrición dirigida al público general y lanzada en 2017. Este recurso informativo ha sido desarrollado por la </a:t>
            </a:r>
            <a:r>
              <a:rPr kumimoji="0" lang="es-ES" altLang="es-ES" sz="1800" b="0" i="0" u="none" strike="noStrike" cap="none" normalizeH="0" baseline="0">
                <a:ln>
                  <a:noFill/>
                </a:ln>
                <a:solidFill>
                  <a:srgbClr val="E12328"/>
                </a:solidFill>
                <a:effectLst/>
                <a:latin typeface="Arial" panose="020B0604020202020204" pitchFamily="34" charset="0"/>
                <a:hlinkClick r:id="rId3"/>
              </a:rPr>
              <a:t>Universidad Pompeu Fabra</a:t>
            </a:r>
            <a:r>
              <a:rPr kumimoji="0" lang="es-ES" altLang="es-ES" sz="1800" b="0" i="0" u="none" strike="noStrike" cap="none" normalizeH="0" baseline="0">
                <a:ln>
                  <a:noFill/>
                </a:ln>
                <a:solidFill>
                  <a:schemeClr val="tx1"/>
                </a:solidFill>
                <a:effectLst/>
                <a:latin typeface="Arial" panose="020B0604020202020204" pitchFamily="34" charset="0"/>
              </a:rPr>
              <a:t> y el </a:t>
            </a:r>
            <a:r>
              <a:rPr kumimoji="0" lang="es-ES" altLang="es-ES" sz="1800" b="1" i="0" u="none" strike="noStrike" cap="none" normalizeH="0" baseline="0">
                <a:ln>
                  <a:noFill/>
                </a:ln>
                <a:solidFill>
                  <a:schemeClr val="tx1"/>
                </a:solidFill>
                <a:effectLst/>
                <a:latin typeface="Arial" panose="020B0604020202020204" pitchFamily="34" charset="0"/>
              </a:rPr>
              <a:t>Centro Cochrane Iberoamericano</a:t>
            </a:r>
            <a:r>
              <a:rPr kumimoji="0" lang="es-ES" altLang="es-ES" sz="1800" b="0" i="0" u="none" strike="noStrike" cap="none" normalizeH="0" baseline="0">
                <a:ln>
                  <a:noFill/>
                </a:ln>
                <a:solidFill>
                  <a:schemeClr val="tx1"/>
                </a:solidFill>
                <a:effectLst/>
                <a:latin typeface="Arial" panose="020B0604020202020204" pitchFamily="34" charset="0"/>
              </a:rPr>
              <a:t>, con la colaboración de la </a:t>
            </a:r>
            <a:r>
              <a:rPr kumimoji="0" lang="es-ES" altLang="es-ES" sz="1800" b="0" i="0" u="none" strike="noStrike" cap="none" normalizeH="0" baseline="0">
                <a:ln>
                  <a:noFill/>
                </a:ln>
                <a:solidFill>
                  <a:srgbClr val="E12328"/>
                </a:solidFill>
                <a:effectLst/>
                <a:latin typeface="Arial" panose="020B0604020202020204" pitchFamily="34" charset="0"/>
                <a:hlinkClick r:id="rId4"/>
              </a:rPr>
              <a:t>Fundación Española para la Ciencia y la Tecnología (FECYT)</a:t>
            </a:r>
            <a:r>
              <a:rPr kumimoji="0" lang="es-ES" altLang="es-E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El </a:t>
            </a:r>
            <a:r>
              <a:rPr kumimoji="0" lang="es-ES" altLang="es-ES" sz="1800" b="1" i="0" u="none" strike="noStrike" cap="none" normalizeH="0" baseline="0">
                <a:ln>
                  <a:noFill/>
                </a:ln>
                <a:solidFill>
                  <a:schemeClr val="tx1"/>
                </a:solidFill>
                <a:effectLst/>
                <a:latin typeface="Arial" panose="020B0604020202020204" pitchFamily="34" charset="0"/>
              </a:rPr>
              <a:t>objetivo</a:t>
            </a:r>
            <a:r>
              <a:rPr kumimoji="0" lang="es-ES" altLang="es-ES" sz="1800" b="0" i="0" u="none" strike="noStrike" cap="none" normalizeH="0" baseline="0">
                <a:ln>
                  <a:noFill/>
                </a:ln>
                <a:solidFill>
                  <a:schemeClr val="tx1"/>
                </a:solidFill>
                <a:effectLst/>
                <a:latin typeface="Arial" panose="020B0604020202020204" pitchFamily="34" charset="0"/>
              </a:rPr>
              <a:t> de Nutrimedia es poner a disposición del ciudadano datos y criterios científicos para que puedan tomar decisiones informadas sobre alimentación y salud. Su signo distintivo es que ofrece análisis rigurosos del grado de confianza que merecen algunos mensajes que se difunden en los medios de comunicación y las redes sociales, a la vez que da respuesta a preguntas formuladas por el público.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Nutrimedia ofrece evaluaciones de </a:t>
            </a:r>
            <a:r>
              <a:rPr kumimoji="0" lang="es-ES" altLang="es-ES" sz="1800" b="1" i="0" u="none" strike="noStrike" cap="none" normalizeH="0" baseline="0">
                <a:ln>
                  <a:noFill/>
                </a:ln>
                <a:solidFill>
                  <a:schemeClr val="tx1"/>
                </a:solidFill>
                <a:effectLst/>
                <a:latin typeface="Arial" panose="020B0604020202020204" pitchFamily="34" charset="0"/>
              </a:rPr>
              <a:t>cinco tipos de mensajes</a:t>
            </a:r>
            <a:r>
              <a:rPr kumimoji="0" lang="es-ES" altLang="es-ES" sz="1800" b="0" i="0" u="none" strike="noStrike" cap="none" normalizeH="0" baseline="0">
                <a:ln>
                  <a:noFill/>
                </a:ln>
                <a:solidFill>
                  <a:schemeClr val="tx1"/>
                </a:solidFill>
                <a:effectLst/>
                <a:latin typeface="Arial" panose="020B0604020202020204" pitchFamily="34" charset="0"/>
              </a:rPr>
              <a:t> (mitos, noticias, anuncios, preguntas del público y preguntas Cochrane). El resultado de la evaluación científica de estos mensajes se ofrece, por un lado, en una versión resumida con un lenguaje llano, asequible para todos los públicos y, por otro, en un informe técnico completo para quien quiera profundizar.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Lo singular del proyecto Nutrimedia es la combinación de la </a:t>
            </a:r>
            <a:r>
              <a:rPr kumimoji="0" lang="es-ES" altLang="es-ES" sz="1800" b="1" i="0" u="none" strike="noStrike" cap="none" normalizeH="0" baseline="0">
                <a:ln>
                  <a:noFill/>
                </a:ln>
                <a:solidFill>
                  <a:schemeClr val="tx1"/>
                </a:solidFill>
                <a:effectLst/>
                <a:latin typeface="Arial" panose="020B0604020202020204" pitchFamily="34" charset="0"/>
              </a:rPr>
              <a:t>metodología</a:t>
            </a:r>
            <a:r>
              <a:rPr kumimoji="0" lang="es-ES" altLang="es-ES" sz="1800" b="0" i="0" u="none" strike="noStrike" cap="none" normalizeH="0" baseline="0">
                <a:ln>
                  <a:noFill/>
                </a:ln>
                <a:solidFill>
                  <a:schemeClr val="tx1"/>
                </a:solidFill>
                <a:effectLst/>
                <a:latin typeface="Arial" panose="020B0604020202020204" pitchFamily="34" charset="0"/>
              </a:rPr>
              <a:t> para estimar la certeza resultados de la investigación referidos a los mensajes analizados y la </a:t>
            </a:r>
            <a:r>
              <a:rPr kumimoji="0" lang="es-ES" altLang="es-ES" sz="1800" b="1" i="0" u="none" strike="noStrike" cap="none" normalizeH="0" baseline="0">
                <a:ln>
                  <a:noFill/>
                </a:ln>
                <a:solidFill>
                  <a:schemeClr val="tx1"/>
                </a:solidFill>
                <a:effectLst/>
                <a:latin typeface="Arial" panose="020B0604020202020204" pitchFamily="34" charset="0"/>
              </a:rPr>
              <a:t>divulgación</a:t>
            </a:r>
            <a:r>
              <a:rPr kumimoji="0" lang="es-ES" altLang="es-ES" sz="1800" b="0" i="0" u="none" strike="noStrike" cap="none" normalizeH="0" baseline="0">
                <a:ln>
                  <a:noFill/>
                </a:ln>
                <a:solidFill>
                  <a:schemeClr val="tx1"/>
                </a:solidFill>
                <a:effectLst/>
                <a:latin typeface="Arial" panose="020B0604020202020204" pitchFamily="34" charset="0"/>
              </a:rPr>
              <a:t> de esta evaluación en lenguaje sencillo y diversos formatos. </a:t>
            </a:r>
          </a:p>
        </p:txBody>
      </p:sp>
      <p:pic>
        <p:nvPicPr>
          <p:cNvPr id="5124" name="Picture 4">
            <a:extLst>
              <a:ext uri="{FF2B5EF4-FFF2-40B4-BE49-F238E27FC236}">
                <a16:creationId xmlns:a16="http://schemas.microsoft.com/office/drawing/2014/main" id="{5CA82191-8056-4931-945B-AD399E0F5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925" y="-1508125"/>
            <a:ext cx="7620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4BEE951-7DBC-4DE2-8125-89EB50398555}"/>
              </a:ext>
            </a:extLst>
          </p:cNvPr>
          <p:cNvPicPr>
            <a:picLocks noChangeAspect="1"/>
          </p:cNvPicPr>
          <p:nvPr/>
        </p:nvPicPr>
        <p:blipFill>
          <a:blip r:embed="rId6"/>
          <a:stretch>
            <a:fillRect/>
          </a:stretch>
        </p:blipFill>
        <p:spPr>
          <a:xfrm>
            <a:off x="711201" y="1581150"/>
            <a:ext cx="11108723" cy="286385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017463B0-2762-4D6C-A03C-AF9AA2D974AC}"/>
              </a:ext>
            </a:extLst>
          </p:cNvPr>
          <p:cNvPicPr>
            <a:picLocks noChangeAspect="1"/>
          </p:cNvPicPr>
          <p:nvPr/>
        </p:nvPicPr>
        <p:blipFill>
          <a:blip r:embed="rId7"/>
          <a:stretch>
            <a:fillRect/>
          </a:stretch>
        </p:blipFill>
        <p:spPr>
          <a:xfrm>
            <a:off x="80641" y="6162557"/>
            <a:ext cx="3617482" cy="578046"/>
          </a:xfrm>
          <a:prstGeom prst="rect">
            <a:avLst/>
          </a:prstGeom>
        </p:spPr>
      </p:pic>
      <p:pic>
        <p:nvPicPr>
          <p:cNvPr id="8" name="Picture 10" descr="https://www.idisba.es/es/Portals/0/DocumentosNews/_Logo-IdISBa-2024.jpg">
            <a:extLst>
              <a:ext uri="{FF2B5EF4-FFF2-40B4-BE49-F238E27FC236}">
                <a16:creationId xmlns:a16="http://schemas.microsoft.com/office/drawing/2014/main" id="{5078DA50-8DBF-4377-AFC5-4DCF9BEC1E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429EDB-871A-4554-AF73-19A80E5920BF}"/>
              </a:ext>
            </a:extLst>
          </p:cNvPr>
          <p:cNvPicPr>
            <a:picLocks noChangeAspect="1"/>
          </p:cNvPicPr>
          <p:nvPr/>
        </p:nvPicPr>
        <p:blipFill>
          <a:blip r:embed="rId2"/>
          <a:stretch>
            <a:fillRect/>
          </a:stretch>
        </p:blipFill>
        <p:spPr>
          <a:xfrm>
            <a:off x="1197768" y="661987"/>
            <a:ext cx="9796463" cy="5917261"/>
          </a:xfrm>
          <a:prstGeom prst="rect">
            <a:avLst/>
          </a:prstGeom>
        </p:spPr>
      </p:pic>
    </p:spTree>
    <p:extLst>
      <p:ext uri="{BB962C8B-B14F-4D97-AF65-F5344CB8AC3E}">
        <p14:creationId xmlns:p14="http://schemas.microsoft.com/office/powerpoint/2010/main" val="99079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D6CA7B-A2D8-4AC7-96B5-367939078C59}"/>
              </a:ext>
            </a:extLst>
          </p:cNvPr>
          <p:cNvPicPr>
            <a:picLocks noChangeAspect="1"/>
          </p:cNvPicPr>
          <p:nvPr/>
        </p:nvPicPr>
        <p:blipFill>
          <a:blip r:embed="rId2"/>
          <a:stretch>
            <a:fillRect/>
          </a:stretch>
        </p:blipFill>
        <p:spPr>
          <a:xfrm>
            <a:off x="1871662" y="243908"/>
            <a:ext cx="8234363" cy="6614092"/>
          </a:xfrm>
          <a:prstGeom prst="rect">
            <a:avLst/>
          </a:prstGeom>
        </p:spPr>
      </p:pic>
    </p:spTree>
    <p:extLst>
      <p:ext uri="{BB962C8B-B14F-4D97-AF65-F5344CB8AC3E}">
        <p14:creationId xmlns:p14="http://schemas.microsoft.com/office/powerpoint/2010/main" val="28358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5DA4D9-29E2-4008-AC85-7C95F5F64D16}"/>
              </a:ext>
            </a:extLst>
          </p:cNvPr>
          <p:cNvPicPr>
            <a:picLocks noChangeAspect="1"/>
          </p:cNvPicPr>
          <p:nvPr/>
        </p:nvPicPr>
        <p:blipFill>
          <a:blip r:embed="rId2"/>
          <a:stretch>
            <a:fillRect/>
          </a:stretch>
        </p:blipFill>
        <p:spPr>
          <a:xfrm>
            <a:off x="460375" y="2074823"/>
            <a:ext cx="11503880" cy="2708353"/>
          </a:xfrm>
          <a:prstGeom prst="rect">
            <a:avLst/>
          </a:prstGeom>
        </p:spPr>
      </p:pic>
    </p:spTree>
    <p:extLst>
      <p:ext uri="{BB962C8B-B14F-4D97-AF65-F5344CB8AC3E}">
        <p14:creationId xmlns:p14="http://schemas.microsoft.com/office/powerpoint/2010/main" val="84011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62B158B-6684-49FE-9A49-0508FE72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67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lementos multimedia en línea 5" title="Sobre Cochrane">
            <a:hlinkClick r:id="" action="ppaction://media"/>
            <a:extLst>
              <a:ext uri="{FF2B5EF4-FFF2-40B4-BE49-F238E27FC236}">
                <a16:creationId xmlns:a16="http://schemas.microsoft.com/office/drawing/2014/main" id="{6DDAC44B-8C03-4945-9F41-0575EB8796E7}"/>
              </a:ext>
            </a:extLst>
          </p:cNvPr>
          <p:cNvPicPr>
            <a:picLocks noRot="1" noChangeAspect="1"/>
          </p:cNvPicPr>
          <p:nvPr>
            <a:videoFile r:link="rId1"/>
          </p:nvPr>
        </p:nvPicPr>
        <p:blipFill>
          <a:blip r:embed="rId3"/>
          <a:stretch>
            <a:fillRect/>
          </a:stretch>
        </p:blipFill>
        <p:spPr>
          <a:xfrm>
            <a:off x="558800" y="472249"/>
            <a:ext cx="11074400" cy="6257037"/>
          </a:xfrm>
          <a:prstGeom prst="rect">
            <a:avLst/>
          </a:prstGeom>
        </p:spPr>
      </p:pic>
    </p:spTree>
    <p:extLst>
      <p:ext uri="{BB962C8B-B14F-4D97-AF65-F5344CB8AC3E}">
        <p14:creationId xmlns:p14="http://schemas.microsoft.com/office/powerpoint/2010/main" val="18931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323982-C6ED-431E-BC90-41A81C7724BD}"/>
              </a:ext>
            </a:extLst>
          </p:cNvPr>
          <p:cNvPicPr>
            <a:picLocks noChangeAspect="1"/>
          </p:cNvPicPr>
          <p:nvPr/>
        </p:nvPicPr>
        <p:blipFill>
          <a:blip r:embed="rId2"/>
          <a:stretch>
            <a:fillRect/>
          </a:stretch>
        </p:blipFill>
        <p:spPr>
          <a:xfrm>
            <a:off x="485775" y="2176834"/>
            <a:ext cx="11405735" cy="2504331"/>
          </a:xfrm>
          <a:prstGeom prst="rect">
            <a:avLst/>
          </a:prstGeom>
        </p:spPr>
      </p:pic>
    </p:spTree>
    <p:extLst>
      <p:ext uri="{BB962C8B-B14F-4D97-AF65-F5344CB8AC3E}">
        <p14:creationId xmlns:p14="http://schemas.microsoft.com/office/powerpoint/2010/main" val="20971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FFB2E7-BE14-440F-97C7-47562B0D4F3B}"/>
              </a:ext>
            </a:extLst>
          </p:cNvPr>
          <p:cNvPicPr>
            <a:picLocks noChangeAspect="1"/>
          </p:cNvPicPr>
          <p:nvPr/>
        </p:nvPicPr>
        <p:blipFill>
          <a:blip r:embed="rId2"/>
          <a:stretch>
            <a:fillRect/>
          </a:stretch>
        </p:blipFill>
        <p:spPr>
          <a:xfrm>
            <a:off x="64477" y="0"/>
            <a:ext cx="12063046" cy="6858000"/>
          </a:xfrm>
          <a:prstGeom prst="rect">
            <a:avLst/>
          </a:prstGeom>
        </p:spPr>
      </p:pic>
    </p:spTree>
    <p:extLst>
      <p:ext uri="{BB962C8B-B14F-4D97-AF65-F5344CB8AC3E}">
        <p14:creationId xmlns:p14="http://schemas.microsoft.com/office/powerpoint/2010/main" val="139420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EF1A6D3-FFFA-4604-841B-F81CC363BDA0}"/>
              </a:ext>
            </a:extLst>
          </p:cNvPr>
          <p:cNvPicPr>
            <a:picLocks noChangeAspect="1"/>
          </p:cNvPicPr>
          <p:nvPr/>
        </p:nvPicPr>
        <p:blipFill>
          <a:blip r:embed="rId2"/>
          <a:stretch>
            <a:fillRect/>
          </a:stretch>
        </p:blipFill>
        <p:spPr>
          <a:xfrm>
            <a:off x="43529" y="0"/>
            <a:ext cx="12104942" cy="6858000"/>
          </a:xfrm>
          <a:prstGeom prst="rect">
            <a:avLst/>
          </a:prstGeom>
        </p:spPr>
      </p:pic>
    </p:spTree>
    <p:extLst>
      <p:ext uri="{BB962C8B-B14F-4D97-AF65-F5344CB8AC3E}">
        <p14:creationId xmlns:p14="http://schemas.microsoft.com/office/powerpoint/2010/main" val="313429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57560" cy="1325563"/>
          </a:xfrm>
        </p:spPr>
        <p:txBody>
          <a:bodyPr>
            <a:normAutofit/>
          </a:bodyPr>
          <a:lstStyle/>
          <a:p>
            <a:r>
              <a:rPr lang="es-ES" b="1" dirty="0"/>
              <a:t>Divulgación científica en las calles de Barcelona.. y próximamente de Palma!!</a:t>
            </a:r>
          </a:p>
        </p:txBody>
      </p:sp>
      <p:pic>
        <p:nvPicPr>
          <p:cNvPr id="1026" name="Picture 2" descr="Cartel en la calle Sant Quintí 55, delante del IR Sant P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6" y="1936158"/>
            <a:ext cx="4130271" cy="4130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155103" y="2345733"/>
            <a:ext cx="6698846" cy="3477875"/>
          </a:xfrm>
          <a:prstGeom prst="rect">
            <a:avLst/>
          </a:prstGeom>
        </p:spPr>
        <p:txBody>
          <a:bodyPr wrap="square">
            <a:spAutoFit/>
          </a:bodyPr>
          <a:lstStyle/>
          <a:p>
            <a:pPr marL="285750" indent="-285750">
              <a:buFont typeface="Arial" panose="020B0604020202020204" pitchFamily="34" charset="0"/>
              <a:buChar char="•"/>
            </a:pPr>
            <a:r>
              <a:rPr lang="es-ES" sz="2000" dirty="0"/>
              <a:t>Campaña de comunicación durante la Semana Santa (15–21 abril)</a:t>
            </a:r>
          </a:p>
          <a:p>
            <a:pPr marL="285750" indent="-285750">
              <a:buFont typeface="Arial" panose="020B0604020202020204" pitchFamily="34" charset="0"/>
              <a:buChar char="•"/>
            </a:pPr>
            <a:r>
              <a:rPr lang="es-ES" sz="2000" dirty="0"/>
              <a:t>Carteles en marquesinas de autobús por toda Barcelona</a:t>
            </a:r>
          </a:p>
          <a:p>
            <a:pPr marL="285750" indent="-285750">
              <a:buFont typeface="Arial" panose="020B0604020202020204" pitchFamily="34" charset="0"/>
              <a:buChar char="•"/>
            </a:pPr>
            <a:r>
              <a:rPr lang="es-ES" sz="2000" dirty="0"/>
              <a:t>Objetivo: </a:t>
            </a:r>
            <a:r>
              <a:rPr lang="es-ES" sz="2000" b="1" dirty="0"/>
              <a:t>acercar la evidencia científica en salud al público general</a:t>
            </a:r>
            <a:endParaRPr lang="es-ES" sz="2000" dirty="0"/>
          </a:p>
          <a:p>
            <a:endParaRPr lang="es-ES" sz="2000" b="1" dirty="0"/>
          </a:p>
          <a:p>
            <a:r>
              <a:rPr lang="es-ES" sz="2000" b="1" dirty="0"/>
              <a:t>¿Cómo funciona?</a:t>
            </a:r>
          </a:p>
          <a:p>
            <a:pPr marL="342900" indent="-342900">
              <a:buFont typeface="Arial" panose="020B0604020202020204" pitchFamily="34" charset="0"/>
              <a:buChar char="•"/>
            </a:pPr>
            <a:r>
              <a:rPr lang="es-ES" sz="2000" dirty="0"/>
              <a:t>Se plantean </a:t>
            </a:r>
            <a:r>
              <a:rPr lang="es-ES" sz="2000" b="1" dirty="0"/>
              <a:t>preguntas de interés general</a:t>
            </a:r>
            <a:r>
              <a:rPr lang="es-ES" sz="2000" dirty="0"/>
              <a:t> para despertar la curiosidad:</a:t>
            </a:r>
          </a:p>
          <a:p>
            <a:pPr marL="342900" indent="-342900">
              <a:buFont typeface="Arial" panose="020B0604020202020204" pitchFamily="34" charset="0"/>
              <a:buChar char="•"/>
            </a:pPr>
            <a:r>
              <a:rPr lang="es-ES" sz="2000" dirty="0"/>
              <a:t>Mediante un </a:t>
            </a:r>
            <a:r>
              <a:rPr lang="es-ES" sz="2000" b="1" dirty="0"/>
              <a:t>código QR</a:t>
            </a:r>
            <a:r>
              <a:rPr lang="es-ES" sz="2000" dirty="0"/>
              <a:t>, el público accede a respuestas basadas en evidencia</a:t>
            </a:r>
          </a:p>
        </p:txBody>
      </p:sp>
    </p:spTree>
    <p:extLst>
      <p:ext uri="{BB962C8B-B14F-4D97-AF65-F5344CB8AC3E}">
        <p14:creationId xmlns:p14="http://schemas.microsoft.com/office/powerpoint/2010/main" val="174106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s.cochrane.org/sites/es.cochrane.org/files/uploads/inline-images/250415-mupis-cartelesx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49" y="1205737"/>
            <a:ext cx="11356698" cy="414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18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3D1F8-DE32-4D54-BDD2-C3E57C100AFC}"/>
              </a:ext>
            </a:extLst>
          </p:cNvPr>
          <p:cNvSpPr txBox="1">
            <a:spLocks/>
          </p:cNvSpPr>
          <p:nvPr/>
        </p:nvSpPr>
        <p:spPr>
          <a:xfrm>
            <a:off x="3676040" y="1607886"/>
            <a:ext cx="4839920" cy="176894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1800" b="1" dirty="0"/>
              <a:t>Gracias!</a:t>
            </a:r>
          </a:p>
        </p:txBody>
      </p:sp>
      <p:pic>
        <p:nvPicPr>
          <p:cNvPr id="6" name="Imagen 5">
            <a:extLst>
              <a:ext uri="{FF2B5EF4-FFF2-40B4-BE49-F238E27FC236}">
                <a16:creationId xmlns:a16="http://schemas.microsoft.com/office/drawing/2014/main" id="{E97283FC-D689-4B19-9517-11EFC90794AE}"/>
              </a:ext>
            </a:extLst>
          </p:cNvPr>
          <p:cNvPicPr>
            <a:picLocks noChangeAspect="1"/>
          </p:cNvPicPr>
          <p:nvPr/>
        </p:nvPicPr>
        <p:blipFill>
          <a:blip r:embed="rId2"/>
          <a:stretch>
            <a:fillRect/>
          </a:stretch>
        </p:blipFill>
        <p:spPr>
          <a:xfrm>
            <a:off x="1625778" y="4052177"/>
            <a:ext cx="3184042" cy="2446020"/>
          </a:xfrm>
          <a:prstGeom prst="rect">
            <a:avLst/>
          </a:prstGeom>
        </p:spPr>
      </p:pic>
      <p:sp>
        <p:nvSpPr>
          <p:cNvPr id="7" name="CuadroTexto 6">
            <a:extLst>
              <a:ext uri="{FF2B5EF4-FFF2-40B4-BE49-F238E27FC236}">
                <a16:creationId xmlns:a16="http://schemas.microsoft.com/office/drawing/2014/main" id="{B314F9EA-974C-4CC3-AADA-D20354C63635}"/>
              </a:ext>
            </a:extLst>
          </p:cNvPr>
          <p:cNvSpPr txBox="1"/>
          <p:nvPr/>
        </p:nvSpPr>
        <p:spPr>
          <a:xfrm>
            <a:off x="7907726" y="4998188"/>
            <a:ext cx="6097002" cy="276999"/>
          </a:xfrm>
          <a:prstGeom prst="rect">
            <a:avLst/>
          </a:prstGeom>
          <a:noFill/>
        </p:spPr>
        <p:txBody>
          <a:bodyPr wrap="square">
            <a:spAutoFit/>
          </a:bodyPr>
          <a:lstStyle/>
          <a:p>
            <a:r>
              <a:rPr lang="es-ES" sz="1200" dirty="0">
                <a:hlinkClick r:id="rId3"/>
              </a:rPr>
              <a:t>https://bsky.app/profile/cochraneib.bsky.social</a:t>
            </a:r>
            <a:endParaRPr lang="es-ES" sz="1200" dirty="0"/>
          </a:p>
        </p:txBody>
      </p:sp>
      <p:pic>
        <p:nvPicPr>
          <p:cNvPr id="8" name="Picture 6" descr="BlueSky bsky.app Logo | Figma">
            <a:extLst>
              <a:ext uri="{FF2B5EF4-FFF2-40B4-BE49-F238E27FC236}">
                <a16:creationId xmlns:a16="http://schemas.microsoft.com/office/drawing/2014/main" id="{DF2BF444-8897-42C0-BD4F-C1942AB34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637" y="4823336"/>
            <a:ext cx="1321325" cy="739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Story Behind Twitter's New Logo, X ...">
            <a:extLst>
              <a:ext uri="{FF2B5EF4-FFF2-40B4-BE49-F238E27FC236}">
                <a16:creationId xmlns:a16="http://schemas.microsoft.com/office/drawing/2014/main" id="{F4C5BD22-4CE0-4D6D-AD5A-1A15F696DC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0139" y="5590467"/>
            <a:ext cx="388520" cy="233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5475DF6-8524-414B-859F-C80B59985B05}"/>
              </a:ext>
            </a:extLst>
          </p:cNvPr>
          <p:cNvSpPr txBox="1"/>
          <p:nvPr/>
        </p:nvSpPr>
        <p:spPr>
          <a:xfrm>
            <a:off x="7907726" y="5516868"/>
            <a:ext cx="6277476" cy="276999"/>
          </a:xfrm>
          <a:prstGeom prst="rect">
            <a:avLst/>
          </a:prstGeom>
          <a:noFill/>
        </p:spPr>
        <p:txBody>
          <a:bodyPr wrap="square">
            <a:spAutoFit/>
          </a:bodyPr>
          <a:lstStyle/>
          <a:p>
            <a:r>
              <a:rPr lang="es-ES" sz="1200" dirty="0">
                <a:hlinkClick r:id="rId6"/>
              </a:rPr>
              <a:t>https://x.com/CochraneIB</a:t>
            </a:r>
            <a:endParaRPr lang="es-ES" sz="1200" dirty="0"/>
          </a:p>
        </p:txBody>
      </p:sp>
      <p:sp>
        <p:nvSpPr>
          <p:cNvPr id="11" name="CuadroTexto 10">
            <a:extLst>
              <a:ext uri="{FF2B5EF4-FFF2-40B4-BE49-F238E27FC236}">
                <a16:creationId xmlns:a16="http://schemas.microsoft.com/office/drawing/2014/main" id="{DB9AFF55-C0D7-45A7-B111-E277C024196B}"/>
              </a:ext>
            </a:extLst>
          </p:cNvPr>
          <p:cNvSpPr txBox="1"/>
          <p:nvPr/>
        </p:nvSpPr>
        <p:spPr>
          <a:xfrm>
            <a:off x="7862608" y="5991257"/>
            <a:ext cx="6367712" cy="276999"/>
          </a:xfrm>
          <a:prstGeom prst="rect">
            <a:avLst/>
          </a:prstGeom>
          <a:noFill/>
        </p:spPr>
        <p:txBody>
          <a:bodyPr wrap="square">
            <a:spAutoFit/>
          </a:bodyPr>
          <a:lstStyle/>
          <a:p>
            <a:r>
              <a:rPr lang="es-ES" sz="1200" dirty="0">
                <a:hlinkClick r:id="rId7"/>
              </a:rPr>
              <a:t>https://www.linkedin.com/in/cochrane-islas-baleares-77030135b/</a:t>
            </a:r>
            <a:endParaRPr lang="es-ES" sz="1200" dirty="0"/>
          </a:p>
        </p:txBody>
      </p:sp>
      <p:pic>
        <p:nvPicPr>
          <p:cNvPr id="12" name="Picture 10" descr="Linkedin logo png, Linkedin logo transparent png, Linkedin ...">
            <a:extLst>
              <a:ext uri="{FF2B5EF4-FFF2-40B4-BE49-F238E27FC236}">
                <a16:creationId xmlns:a16="http://schemas.microsoft.com/office/drawing/2014/main" id="{E2BF9FCC-84FD-4A88-A9F1-EC03B19C5E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3885" y="5858020"/>
            <a:ext cx="600827" cy="565484"/>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9014B43-BA3C-44AE-B433-068D1188B212}"/>
              </a:ext>
            </a:extLst>
          </p:cNvPr>
          <p:cNvSpPr txBox="1"/>
          <p:nvPr/>
        </p:nvSpPr>
        <p:spPr>
          <a:xfrm>
            <a:off x="3201761" y="3121585"/>
            <a:ext cx="6951086" cy="707886"/>
          </a:xfrm>
          <a:prstGeom prst="rect">
            <a:avLst/>
          </a:prstGeom>
          <a:noFill/>
        </p:spPr>
        <p:txBody>
          <a:bodyPr wrap="square">
            <a:spAutoFit/>
          </a:bodyPr>
          <a:lstStyle/>
          <a:p>
            <a:r>
              <a:rPr lang="es-ES" sz="4000" dirty="0">
                <a:hlinkClick r:id="rId9"/>
              </a:rPr>
              <a:t>https://evisap.es/cochraneib/</a:t>
            </a:r>
            <a:endParaRPr lang="es-ES" sz="4000" dirty="0"/>
          </a:p>
        </p:txBody>
      </p:sp>
    </p:spTree>
    <p:extLst>
      <p:ext uri="{BB962C8B-B14F-4D97-AF65-F5344CB8AC3E}">
        <p14:creationId xmlns:p14="http://schemas.microsoft.com/office/powerpoint/2010/main" val="32261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152E2-DA91-4307-9CD7-DB0DA5AC3149}"/>
              </a:ext>
            </a:extLst>
          </p:cNvPr>
          <p:cNvSpPr>
            <a:spLocks noGrp="1"/>
          </p:cNvSpPr>
          <p:nvPr>
            <p:ph type="title"/>
          </p:nvPr>
        </p:nvSpPr>
        <p:spPr>
          <a:xfrm>
            <a:off x="956009" y="352425"/>
            <a:ext cx="10515600" cy="1325563"/>
          </a:xfrm>
        </p:spPr>
        <p:txBody>
          <a:bodyPr/>
          <a:lstStyle/>
          <a:p>
            <a:r>
              <a:rPr lang="es-ES" dirty="0"/>
              <a:t>En resumen …  ¿qué hacemos en Cochrane?</a:t>
            </a:r>
          </a:p>
        </p:txBody>
      </p:sp>
      <p:sp>
        <p:nvSpPr>
          <p:cNvPr id="3" name="Marcador de contenido 2">
            <a:extLst>
              <a:ext uri="{FF2B5EF4-FFF2-40B4-BE49-F238E27FC236}">
                <a16:creationId xmlns:a16="http://schemas.microsoft.com/office/drawing/2014/main" id="{9959D2BE-352A-4704-8761-8097C120D756}"/>
              </a:ext>
            </a:extLst>
          </p:cNvPr>
          <p:cNvSpPr>
            <a:spLocks noGrp="1"/>
          </p:cNvSpPr>
          <p:nvPr>
            <p:ph idx="1"/>
          </p:nvPr>
        </p:nvSpPr>
        <p:spPr>
          <a:xfrm>
            <a:off x="838200" y="2022475"/>
            <a:ext cx="10515600" cy="2813050"/>
          </a:xfrm>
        </p:spPr>
        <p:txBody>
          <a:bodyPr/>
          <a:lstStyle/>
          <a:p>
            <a:pPr marL="514350" indent="-514350">
              <a:buFont typeface="+mj-lt"/>
              <a:buAutoNum type="arabicPeriod"/>
            </a:pPr>
            <a:r>
              <a:rPr lang="es-ES" i="0" dirty="0">
                <a:solidFill>
                  <a:srgbClr val="002D64"/>
                </a:solidFill>
                <a:effectLst/>
                <a:latin typeface="Source Sans Pro" panose="020B0503030403020204" pitchFamily="34" charset="0"/>
              </a:rPr>
              <a:t> </a:t>
            </a:r>
            <a:r>
              <a:rPr lang="es-ES" b="1" i="0" dirty="0">
                <a:solidFill>
                  <a:srgbClr val="002D64"/>
                </a:solidFill>
                <a:effectLst/>
                <a:latin typeface="Source Sans Pro" panose="020B0503030403020204" pitchFamily="34" charset="0"/>
              </a:rPr>
              <a:t>Producimos evidencia fiable </a:t>
            </a:r>
            <a:r>
              <a:rPr lang="es-ES" i="0" dirty="0">
                <a:solidFill>
                  <a:srgbClr val="002D64"/>
                </a:solidFill>
                <a:effectLst/>
                <a:latin typeface="Source Sans Pro" panose="020B0503030403020204" pitchFamily="34" charset="0"/>
              </a:rPr>
              <a:t>en materia de salud que pueden utilizar las personas de todo el mundo para tomar decisiones fundamentadas sobre salud. </a:t>
            </a:r>
          </a:p>
          <a:p>
            <a:pPr marL="514350" indent="-514350">
              <a:buFont typeface="+mj-lt"/>
              <a:buAutoNum type="arabicPeriod"/>
            </a:pPr>
            <a:r>
              <a:rPr lang="es-ES" b="0" i="0" dirty="0">
                <a:solidFill>
                  <a:srgbClr val="002D64"/>
                </a:solidFill>
                <a:effectLst/>
                <a:latin typeface="Source Sans Pro" panose="020B0503030403020204" pitchFamily="34" charset="0"/>
              </a:rPr>
              <a:t> Trabajamos para </a:t>
            </a:r>
            <a:r>
              <a:rPr lang="es-ES" b="1" i="0" dirty="0">
                <a:solidFill>
                  <a:srgbClr val="002D64"/>
                </a:solidFill>
                <a:effectLst/>
                <a:latin typeface="Source Sans Pro" panose="020B0503030403020204" pitchFamily="34" charset="0"/>
              </a:rPr>
              <a:t>garantizar que nuestra evidencia se utilice </a:t>
            </a:r>
            <a:r>
              <a:rPr lang="es-ES" b="0" i="0" dirty="0">
                <a:solidFill>
                  <a:srgbClr val="002D64"/>
                </a:solidFill>
                <a:effectLst/>
                <a:latin typeface="Source Sans Pro" panose="020B0503030403020204" pitchFamily="34" charset="0"/>
              </a:rPr>
              <a:t>para proporcionar una mejor salud para todo el mundo.</a:t>
            </a:r>
            <a:endParaRPr lang="es-ES" dirty="0"/>
          </a:p>
        </p:txBody>
      </p:sp>
      <p:pic>
        <p:nvPicPr>
          <p:cNvPr id="7" name="Imagen 6" descr="Logotipo, nombre de la empresa&#10;&#10;Descripción generada automáticamente">
            <a:extLst>
              <a:ext uri="{FF2B5EF4-FFF2-40B4-BE49-F238E27FC236}">
                <a16:creationId xmlns:a16="http://schemas.microsoft.com/office/drawing/2014/main" id="{578EFB77-915C-4E8C-BF63-89F7FDD9DA2A}"/>
              </a:ext>
            </a:extLst>
          </p:cNvPr>
          <p:cNvPicPr>
            <a:picLocks noChangeAspect="1"/>
          </p:cNvPicPr>
          <p:nvPr/>
        </p:nvPicPr>
        <p:blipFill>
          <a:blip r:embed="rId2"/>
          <a:stretch>
            <a:fillRect/>
          </a:stretch>
        </p:blipFill>
        <p:spPr>
          <a:xfrm>
            <a:off x="690839" y="5777546"/>
            <a:ext cx="3617482" cy="578046"/>
          </a:xfrm>
          <a:prstGeom prst="rect">
            <a:avLst/>
          </a:prstGeom>
        </p:spPr>
      </p:pic>
      <p:pic>
        <p:nvPicPr>
          <p:cNvPr id="8" name="Picture 10" descr="https://www.idisba.es/es/Portals/0/DocumentosNews/_Logo-IdISBa-2024.jpg">
            <a:extLst>
              <a:ext uri="{FF2B5EF4-FFF2-40B4-BE49-F238E27FC236}">
                <a16:creationId xmlns:a16="http://schemas.microsoft.com/office/drawing/2014/main" id="{338190FA-E53F-4029-9794-0B695CA3D2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031" y="5897563"/>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5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701D-9F73-4D6F-A9B1-DDDB82FE30C6}"/>
              </a:ext>
            </a:extLst>
          </p:cNvPr>
          <p:cNvSpPr>
            <a:spLocks noGrp="1"/>
          </p:cNvSpPr>
          <p:nvPr>
            <p:ph type="title"/>
          </p:nvPr>
        </p:nvSpPr>
        <p:spPr/>
        <p:txBody>
          <a:bodyPr/>
          <a:lstStyle/>
          <a:p>
            <a:r>
              <a:rPr lang="es-ES" dirty="0"/>
              <a:t>1. Producimos evidencia fiable</a:t>
            </a:r>
          </a:p>
        </p:txBody>
      </p:sp>
      <p:pic>
        <p:nvPicPr>
          <p:cNvPr id="4" name="Imagen 3" descr="Logotipo, nombre de la empresa&#10;&#10;Descripción generada automáticamente">
            <a:extLst>
              <a:ext uri="{FF2B5EF4-FFF2-40B4-BE49-F238E27FC236}">
                <a16:creationId xmlns:a16="http://schemas.microsoft.com/office/drawing/2014/main" id="{7EFC734F-8A49-4B6D-9CDB-69CBB35EB30E}"/>
              </a:ext>
            </a:extLst>
          </p:cNvPr>
          <p:cNvPicPr>
            <a:picLocks noChangeAspect="1"/>
          </p:cNvPicPr>
          <p:nvPr/>
        </p:nvPicPr>
        <p:blipFill>
          <a:blip r:embed="rId2"/>
          <a:stretch>
            <a:fillRect/>
          </a:stretch>
        </p:blipFill>
        <p:spPr>
          <a:xfrm>
            <a:off x="365986" y="197333"/>
            <a:ext cx="3617482" cy="578046"/>
          </a:xfrm>
          <a:prstGeom prst="rect">
            <a:avLst/>
          </a:prstGeom>
        </p:spPr>
      </p:pic>
      <p:pic>
        <p:nvPicPr>
          <p:cNvPr id="5" name="Picture 10" descr="https://www.idisba.es/es/Portals/0/DocumentosNews/_Logo-IdISBa-2024.jpg">
            <a:extLst>
              <a:ext uri="{FF2B5EF4-FFF2-40B4-BE49-F238E27FC236}">
                <a16:creationId xmlns:a16="http://schemas.microsoft.com/office/drawing/2014/main" id="{68B9C2A0-23DB-44FF-8A41-5EBB1C8B8F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9178" y="317350"/>
            <a:ext cx="3075805" cy="779066"/>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texto 6">
            <a:extLst>
              <a:ext uri="{FF2B5EF4-FFF2-40B4-BE49-F238E27FC236}">
                <a16:creationId xmlns:a16="http://schemas.microsoft.com/office/drawing/2014/main" id="{C1002B05-1559-4F46-93CF-0AC1FA79CD9E}"/>
              </a:ext>
            </a:extLst>
          </p:cNvPr>
          <p:cNvSpPr>
            <a:spLocks noGrp="1"/>
          </p:cNvSpPr>
          <p:nvPr>
            <p:ph type="body" idx="1"/>
          </p:nvPr>
        </p:nvSpPr>
        <p:spPr/>
        <p:txBody>
          <a:bodyPr/>
          <a:lstStyle/>
          <a:p>
            <a:endParaRPr lang="es-ES"/>
          </a:p>
        </p:txBody>
      </p:sp>
    </p:spTree>
    <p:extLst>
      <p:ext uri="{BB962C8B-B14F-4D97-AF65-F5344CB8AC3E}">
        <p14:creationId xmlns:p14="http://schemas.microsoft.com/office/powerpoint/2010/main" val="223529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5D50-4B36-AC06-A130-B53B0DECA30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C8B673B-0ADA-4F5A-4C5B-61544417C7BB}"/>
              </a:ext>
            </a:extLst>
          </p:cNvPr>
          <p:cNvSpPr>
            <a:spLocks noGrp="1"/>
          </p:cNvSpPr>
          <p:nvPr>
            <p:ph type="title"/>
          </p:nvPr>
        </p:nvSpPr>
        <p:spPr>
          <a:xfrm>
            <a:off x="3876904" y="11499"/>
            <a:ext cx="5062458" cy="1541820"/>
          </a:xfrm>
        </p:spPr>
        <p:txBody>
          <a:bodyPr anchor="b">
            <a:normAutofit/>
          </a:bodyPr>
          <a:lstStyle/>
          <a:p>
            <a:r>
              <a:rPr lang="es-ES" sz="3600" b="1" dirty="0">
                <a:solidFill>
                  <a:srgbClr val="00B050"/>
                </a:solidFill>
                <a:ea typeface="Calibri"/>
                <a:cs typeface="Calibri"/>
              </a:rPr>
              <a:t>Revisiones sistemáticas</a:t>
            </a:r>
          </a:p>
        </p:txBody>
      </p:sp>
      <p:pic>
        <p:nvPicPr>
          <p:cNvPr id="5" name="Imatge 4" descr="Systematic review">
            <a:extLst>
              <a:ext uri="{FF2B5EF4-FFF2-40B4-BE49-F238E27FC236}">
                <a16:creationId xmlns:a16="http://schemas.microsoft.com/office/drawing/2014/main" id="{C6DAF5F1-C115-7069-7F2E-02A1DA7155F5}"/>
              </a:ext>
            </a:extLst>
          </p:cNvPr>
          <p:cNvPicPr>
            <a:picLocks noChangeAspect="1"/>
          </p:cNvPicPr>
          <p:nvPr/>
        </p:nvPicPr>
        <p:blipFill>
          <a:blip r:embed="rId3"/>
          <a:stretch>
            <a:fillRect/>
          </a:stretch>
        </p:blipFill>
        <p:spPr>
          <a:xfrm>
            <a:off x="4977263" y="1427962"/>
            <a:ext cx="2356415" cy="4114800"/>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AD73A203-FB94-4D66-8AAE-DE6634969CE1}"/>
              </a:ext>
            </a:extLst>
          </p:cNvPr>
          <p:cNvPicPr>
            <a:picLocks noChangeAspect="1"/>
          </p:cNvPicPr>
          <p:nvPr/>
        </p:nvPicPr>
        <p:blipFill>
          <a:blip r:embed="rId4"/>
          <a:stretch>
            <a:fillRect/>
          </a:stretch>
        </p:blipFill>
        <p:spPr>
          <a:xfrm>
            <a:off x="80641" y="6162557"/>
            <a:ext cx="3617482" cy="578046"/>
          </a:xfrm>
          <a:prstGeom prst="rect">
            <a:avLst/>
          </a:prstGeom>
        </p:spPr>
      </p:pic>
      <p:pic>
        <p:nvPicPr>
          <p:cNvPr id="7" name="Picture 10" descr="https://www.idisba.es/es/Portals/0/DocumentosNews/_Logo-IdISBa-2024.jpg">
            <a:extLst>
              <a:ext uri="{FF2B5EF4-FFF2-40B4-BE49-F238E27FC236}">
                <a16:creationId xmlns:a16="http://schemas.microsoft.com/office/drawing/2014/main" id="{669C8D4D-C9EC-4710-BF05-FC947D9E97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6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5D50-4B36-AC06-A130-B53B0DECA30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C8B673B-0ADA-4F5A-4C5B-61544417C7BB}"/>
              </a:ext>
            </a:extLst>
          </p:cNvPr>
          <p:cNvSpPr>
            <a:spLocks noGrp="1"/>
          </p:cNvSpPr>
          <p:nvPr>
            <p:ph type="title"/>
          </p:nvPr>
        </p:nvSpPr>
        <p:spPr>
          <a:xfrm>
            <a:off x="3876904" y="11499"/>
            <a:ext cx="5062458" cy="1541820"/>
          </a:xfrm>
        </p:spPr>
        <p:txBody>
          <a:bodyPr anchor="b">
            <a:normAutofit/>
          </a:bodyPr>
          <a:lstStyle/>
          <a:p>
            <a:r>
              <a:rPr lang="es-ES" sz="3600" b="1" dirty="0">
                <a:solidFill>
                  <a:srgbClr val="00B050"/>
                </a:solidFill>
                <a:ea typeface="Calibri"/>
                <a:cs typeface="Calibri"/>
              </a:rPr>
              <a:t>Revisiones sistemáticas</a:t>
            </a:r>
          </a:p>
        </p:txBody>
      </p:sp>
      <p:pic>
        <p:nvPicPr>
          <p:cNvPr id="5" name="Imatge 4" descr="Systematic review">
            <a:extLst>
              <a:ext uri="{FF2B5EF4-FFF2-40B4-BE49-F238E27FC236}">
                <a16:creationId xmlns:a16="http://schemas.microsoft.com/office/drawing/2014/main" id="{C6DAF5F1-C115-7069-7F2E-02A1DA7155F5}"/>
              </a:ext>
            </a:extLst>
          </p:cNvPr>
          <p:cNvPicPr>
            <a:picLocks noChangeAspect="1"/>
          </p:cNvPicPr>
          <p:nvPr/>
        </p:nvPicPr>
        <p:blipFill>
          <a:blip r:embed="rId3"/>
          <a:stretch>
            <a:fillRect/>
          </a:stretch>
        </p:blipFill>
        <p:spPr>
          <a:xfrm>
            <a:off x="555658" y="2155550"/>
            <a:ext cx="1458528" cy="2546899"/>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AD73A203-FB94-4D66-8AAE-DE6634969CE1}"/>
              </a:ext>
            </a:extLst>
          </p:cNvPr>
          <p:cNvPicPr>
            <a:picLocks noChangeAspect="1"/>
          </p:cNvPicPr>
          <p:nvPr/>
        </p:nvPicPr>
        <p:blipFill>
          <a:blip r:embed="rId4"/>
          <a:stretch>
            <a:fillRect/>
          </a:stretch>
        </p:blipFill>
        <p:spPr>
          <a:xfrm>
            <a:off x="80641" y="6162557"/>
            <a:ext cx="3617482" cy="578046"/>
          </a:xfrm>
          <a:prstGeom prst="rect">
            <a:avLst/>
          </a:prstGeom>
        </p:spPr>
      </p:pic>
      <p:pic>
        <p:nvPicPr>
          <p:cNvPr id="7" name="Picture 10" descr="https://www.idisba.es/es/Portals/0/DocumentosNews/_Logo-IdISBa-2024.jpg">
            <a:extLst>
              <a:ext uri="{FF2B5EF4-FFF2-40B4-BE49-F238E27FC236}">
                <a16:creationId xmlns:a16="http://schemas.microsoft.com/office/drawing/2014/main" id="{669C8D4D-C9EC-4710-BF05-FC947D9E97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
        <p:nvSpPr>
          <p:cNvPr id="8" name="QuadreDeText 8">
            <a:extLst>
              <a:ext uri="{FF2B5EF4-FFF2-40B4-BE49-F238E27FC236}">
                <a16:creationId xmlns:a16="http://schemas.microsoft.com/office/drawing/2014/main" id="{6B32029B-3B9D-4935-8BFD-122DC293C8C4}"/>
              </a:ext>
            </a:extLst>
          </p:cNvPr>
          <p:cNvSpPr txBox="1"/>
          <p:nvPr/>
        </p:nvSpPr>
        <p:spPr>
          <a:xfrm>
            <a:off x="3162703" y="2117298"/>
            <a:ext cx="7819214" cy="506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dirty="0"/>
              <a:t>1) Definición de la pregunta en formato PICO</a:t>
            </a:r>
            <a:endParaRPr lang="es-ES" sz="2800" dirty="0">
              <a:solidFill>
                <a:schemeClr val="tx1">
                  <a:lumMod val="49000"/>
                  <a:lumOff val="51000"/>
                </a:schemeClr>
              </a:solidFill>
              <a:ea typeface="Calibri"/>
              <a:cs typeface="Calibri"/>
            </a:endParaRPr>
          </a:p>
        </p:txBody>
      </p:sp>
      <p:sp>
        <p:nvSpPr>
          <p:cNvPr id="10" name="Fletxa: avall 9">
            <a:extLst>
              <a:ext uri="{FF2B5EF4-FFF2-40B4-BE49-F238E27FC236}">
                <a16:creationId xmlns:a16="http://schemas.microsoft.com/office/drawing/2014/main" id="{A054DEA4-5D68-4EDF-9151-4C7A29B3E214}"/>
              </a:ext>
            </a:extLst>
          </p:cNvPr>
          <p:cNvSpPr/>
          <p:nvPr/>
        </p:nvSpPr>
        <p:spPr>
          <a:xfrm>
            <a:off x="2496705" y="2231932"/>
            <a:ext cx="723033" cy="33424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QuadreDeText 10">
            <a:extLst>
              <a:ext uri="{FF2B5EF4-FFF2-40B4-BE49-F238E27FC236}">
                <a16:creationId xmlns:a16="http://schemas.microsoft.com/office/drawing/2014/main" id="{206A235A-6B00-42D8-BAED-380AF61754ED}"/>
              </a:ext>
            </a:extLst>
          </p:cNvPr>
          <p:cNvSpPr txBox="1"/>
          <p:nvPr/>
        </p:nvSpPr>
        <p:spPr>
          <a:xfrm>
            <a:off x="3162703" y="2677997"/>
            <a:ext cx="61144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2) Localización de los estudios relevantes</a:t>
            </a:r>
            <a:endParaRPr lang="ca-ES" sz="2000" dirty="0">
              <a:solidFill>
                <a:schemeClr val="tx1">
                  <a:lumMod val="49000"/>
                  <a:lumOff val="51000"/>
                </a:schemeClr>
              </a:solidFill>
              <a:ea typeface="Calibri"/>
              <a:cs typeface="Calibri"/>
            </a:endParaRPr>
          </a:p>
        </p:txBody>
      </p:sp>
      <p:sp>
        <p:nvSpPr>
          <p:cNvPr id="12" name="QuadreDeText 11">
            <a:extLst>
              <a:ext uri="{FF2B5EF4-FFF2-40B4-BE49-F238E27FC236}">
                <a16:creationId xmlns:a16="http://schemas.microsoft.com/office/drawing/2014/main" id="{49EDC230-F9E4-44FE-9244-A06544E03793}"/>
              </a:ext>
            </a:extLst>
          </p:cNvPr>
          <p:cNvSpPr txBox="1"/>
          <p:nvPr/>
        </p:nvSpPr>
        <p:spPr>
          <a:xfrm>
            <a:off x="3183642" y="3130614"/>
            <a:ext cx="7607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3) Selección de los estudios relevantes (Criterios de inclusión/exclusión)</a:t>
            </a:r>
            <a:endParaRPr lang="ca-ES" sz="2000" dirty="0">
              <a:ea typeface="Calibri"/>
              <a:cs typeface="Calibri"/>
            </a:endParaRPr>
          </a:p>
        </p:txBody>
      </p:sp>
      <p:sp>
        <p:nvSpPr>
          <p:cNvPr id="13" name="QuadreDeText 12">
            <a:extLst>
              <a:ext uri="{FF2B5EF4-FFF2-40B4-BE49-F238E27FC236}">
                <a16:creationId xmlns:a16="http://schemas.microsoft.com/office/drawing/2014/main" id="{277E5E75-2DCE-48DD-B77B-21E38193BAE6}"/>
              </a:ext>
            </a:extLst>
          </p:cNvPr>
          <p:cNvSpPr txBox="1"/>
          <p:nvPr/>
        </p:nvSpPr>
        <p:spPr>
          <a:xfrm>
            <a:off x="3219738" y="35307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4) Extracción de datos</a:t>
            </a:r>
            <a:endParaRPr lang="es-ES" dirty="0"/>
          </a:p>
        </p:txBody>
      </p:sp>
      <p:sp>
        <p:nvSpPr>
          <p:cNvPr id="14" name="QuadreDeText 13">
            <a:extLst>
              <a:ext uri="{FF2B5EF4-FFF2-40B4-BE49-F238E27FC236}">
                <a16:creationId xmlns:a16="http://schemas.microsoft.com/office/drawing/2014/main" id="{75FF9084-6700-4311-BDDC-079285F2BC93}"/>
              </a:ext>
            </a:extLst>
          </p:cNvPr>
          <p:cNvSpPr txBox="1"/>
          <p:nvPr/>
        </p:nvSpPr>
        <p:spPr>
          <a:xfrm>
            <a:off x="3219738" y="3930834"/>
            <a:ext cx="6691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5) Evaluación del riesgo de sesgo</a:t>
            </a:r>
            <a:endParaRPr lang="es-ES" sz="2000" dirty="0">
              <a:ea typeface="Calibri"/>
              <a:cs typeface="Calibri"/>
            </a:endParaRPr>
          </a:p>
        </p:txBody>
      </p:sp>
      <p:sp>
        <p:nvSpPr>
          <p:cNvPr id="15" name="QuadreDeText 14">
            <a:extLst>
              <a:ext uri="{FF2B5EF4-FFF2-40B4-BE49-F238E27FC236}">
                <a16:creationId xmlns:a16="http://schemas.microsoft.com/office/drawing/2014/main" id="{E51F0942-A992-46FA-94CC-F796E24487B0}"/>
              </a:ext>
            </a:extLst>
          </p:cNvPr>
          <p:cNvSpPr txBox="1"/>
          <p:nvPr/>
        </p:nvSpPr>
        <p:spPr>
          <a:xfrm>
            <a:off x="3219738" y="4318488"/>
            <a:ext cx="65185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6) Análisis / Interpretación de los resultados</a:t>
            </a:r>
            <a:endParaRPr lang="ca-ES" sz="2000" dirty="0">
              <a:solidFill>
                <a:schemeClr val="tx1">
                  <a:lumMod val="49000"/>
                  <a:lumOff val="51000"/>
                </a:schemeClr>
              </a:solidFill>
              <a:ea typeface="Calibri"/>
              <a:cs typeface="Calibri"/>
            </a:endParaRPr>
          </a:p>
        </p:txBody>
      </p:sp>
    </p:spTree>
    <p:extLst>
      <p:ext uri="{BB962C8B-B14F-4D97-AF65-F5344CB8AC3E}">
        <p14:creationId xmlns:p14="http://schemas.microsoft.com/office/powerpoint/2010/main" val="22809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18E8-7DE1-A702-4B3B-A41CFF9BBB0C}"/>
            </a:ext>
          </a:extLst>
        </p:cNvPr>
        <p:cNvGrpSpPr/>
        <p:nvPr/>
      </p:nvGrpSpPr>
      <p:grpSpPr>
        <a:xfrm>
          <a:off x="0" y="0"/>
          <a:ext cx="0" cy="0"/>
          <a:chOff x="0" y="0"/>
          <a:chExt cx="0" cy="0"/>
        </a:xfrm>
      </p:grpSpPr>
      <p:pic>
        <p:nvPicPr>
          <p:cNvPr id="2" name="Imatge 1" descr="Imatge que conté text, captura de pantalla, nombre, Font&#10;&#10;Pot ser que el contingut generat per IA no sigui correcte.">
            <a:extLst>
              <a:ext uri="{FF2B5EF4-FFF2-40B4-BE49-F238E27FC236}">
                <a16:creationId xmlns:a16="http://schemas.microsoft.com/office/drawing/2014/main" id="{EE471BBE-C457-5B19-2BC3-47B17A1C9424}"/>
              </a:ext>
            </a:extLst>
          </p:cNvPr>
          <p:cNvPicPr>
            <a:picLocks noChangeAspect="1"/>
          </p:cNvPicPr>
          <p:nvPr/>
        </p:nvPicPr>
        <p:blipFill>
          <a:blip r:embed="rId2"/>
          <a:stretch>
            <a:fillRect/>
          </a:stretch>
        </p:blipFill>
        <p:spPr>
          <a:xfrm>
            <a:off x="747137" y="1251815"/>
            <a:ext cx="10697726" cy="4082185"/>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AB480D3D-0012-4177-9F99-ADA8935E45D6}"/>
              </a:ext>
            </a:extLst>
          </p:cNvPr>
          <p:cNvPicPr>
            <a:picLocks noChangeAspect="1"/>
          </p:cNvPicPr>
          <p:nvPr/>
        </p:nvPicPr>
        <p:blipFill>
          <a:blip r:embed="rId3"/>
          <a:stretch>
            <a:fillRect/>
          </a:stretch>
        </p:blipFill>
        <p:spPr>
          <a:xfrm>
            <a:off x="80641" y="6162557"/>
            <a:ext cx="3617482" cy="578046"/>
          </a:xfrm>
          <a:prstGeom prst="rect">
            <a:avLst/>
          </a:prstGeom>
        </p:spPr>
      </p:pic>
      <p:pic>
        <p:nvPicPr>
          <p:cNvPr id="5" name="Picture 10" descr="https://www.idisba.es/es/Portals/0/DocumentosNews/_Logo-IdISBa-2024.jpg">
            <a:extLst>
              <a:ext uri="{FF2B5EF4-FFF2-40B4-BE49-F238E27FC236}">
                <a16:creationId xmlns:a16="http://schemas.microsoft.com/office/drawing/2014/main" id="{B3B02CB0-83E8-4685-AE1C-0A99765E7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1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701D-9F73-4D6F-A9B1-DDDB82FE30C6}"/>
              </a:ext>
            </a:extLst>
          </p:cNvPr>
          <p:cNvSpPr>
            <a:spLocks noGrp="1"/>
          </p:cNvSpPr>
          <p:nvPr>
            <p:ph type="title"/>
          </p:nvPr>
        </p:nvSpPr>
        <p:spPr/>
        <p:txBody>
          <a:bodyPr/>
          <a:lstStyle/>
          <a:p>
            <a:r>
              <a:rPr lang="es-ES" dirty="0"/>
              <a:t>2. Promovemos el uso de la evidencia para mejorar la salud</a:t>
            </a:r>
          </a:p>
        </p:txBody>
      </p:sp>
      <p:pic>
        <p:nvPicPr>
          <p:cNvPr id="4" name="Imagen 3" descr="Logotipo, nombre de la empresa&#10;&#10;Descripción generada automáticamente">
            <a:extLst>
              <a:ext uri="{FF2B5EF4-FFF2-40B4-BE49-F238E27FC236}">
                <a16:creationId xmlns:a16="http://schemas.microsoft.com/office/drawing/2014/main" id="{7EFC734F-8A49-4B6D-9CDB-69CBB35EB30E}"/>
              </a:ext>
            </a:extLst>
          </p:cNvPr>
          <p:cNvPicPr>
            <a:picLocks noChangeAspect="1"/>
          </p:cNvPicPr>
          <p:nvPr/>
        </p:nvPicPr>
        <p:blipFill>
          <a:blip r:embed="rId2"/>
          <a:stretch>
            <a:fillRect/>
          </a:stretch>
        </p:blipFill>
        <p:spPr>
          <a:xfrm>
            <a:off x="365986" y="197333"/>
            <a:ext cx="3617482" cy="578046"/>
          </a:xfrm>
          <a:prstGeom prst="rect">
            <a:avLst/>
          </a:prstGeom>
        </p:spPr>
      </p:pic>
      <p:pic>
        <p:nvPicPr>
          <p:cNvPr id="5" name="Picture 10" descr="https://www.idisba.es/es/Portals/0/DocumentosNews/_Logo-IdISBa-2024.jpg">
            <a:extLst>
              <a:ext uri="{FF2B5EF4-FFF2-40B4-BE49-F238E27FC236}">
                <a16:creationId xmlns:a16="http://schemas.microsoft.com/office/drawing/2014/main" id="{68B9C2A0-23DB-44FF-8A41-5EBB1C8B8F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9178" y="317350"/>
            <a:ext cx="3075805" cy="779066"/>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texto 6">
            <a:extLst>
              <a:ext uri="{FF2B5EF4-FFF2-40B4-BE49-F238E27FC236}">
                <a16:creationId xmlns:a16="http://schemas.microsoft.com/office/drawing/2014/main" id="{C1002B05-1559-4F46-93CF-0AC1FA79CD9E}"/>
              </a:ext>
            </a:extLst>
          </p:cNvPr>
          <p:cNvSpPr>
            <a:spLocks noGrp="1"/>
          </p:cNvSpPr>
          <p:nvPr>
            <p:ph type="body" idx="1"/>
          </p:nvPr>
        </p:nvSpPr>
        <p:spPr/>
        <p:txBody>
          <a:bodyPr/>
          <a:lstStyle/>
          <a:p>
            <a:endParaRPr lang="es-ES"/>
          </a:p>
        </p:txBody>
      </p:sp>
    </p:spTree>
    <p:extLst>
      <p:ext uri="{BB962C8B-B14F-4D97-AF65-F5344CB8AC3E}">
        <p14:creationId xmlns:p14="http://schemas.microsoft.com/office/powerpoint/2010/main" val="427840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F0738-9CB2-4995-94C9-342BA18541C4}"/>
              </a:ext>
            </a:extLst>
          </p:cNvPr>
          <p:cNvSpPr>
            <a:spLocks noGrp="1"/>
          </p:cNvSpPr>
          <p:nvPr>
            <p:ph type="title"/>
          </p:nvPr>
        </p:nvSpPr>
        <p:spPr>
          <a:xfrm>
            <a:off x="839788" y="457200"/>
            <a:ext cx="10056812" cy="1600200"/>
          </a:xfrm>
        </p:spPr>
        <p:txBody>
          <a:bodyPr>
            <a:normAutofit/>
          </a:bodyPr>
          <a:lstStyle/>
          <a:p>
            <a:pPr algn="ctr"/>
            <a:r>
              <a:rPr lang="es-ES" cap="all" dirty="0"/>
              <a:t>2.1. Informando guías de práctica clínica</a:t>
            </a:r>
          </a:p>
        </p:txBody>
      </p:sp>
      <p:pic>
        <p:nvPicPr>
          <p:cNvPr id="20484" name="Picture 4" descr="Guías de práctica clínica (GPC): qué ...">
            <a:extLst>
              <a:ext uri="{FF2B5EF4-FFF2-40B4-BE49-F238E27FC236}">
                <a16:creationId xmlns:a16="http://schemas.microsoft.com/office/drawing/2014/main" id="{5DCC3BC8-0D40-447A-BF70-3C1FEDFFD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847975"/>
            <a:ext cx="5133975" cy="28750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 nombre de la empresa&#10;&#10;Descripción generada automáticamente">
            <a:extLst>
              <a:ext uri="{FF2B5EF4-FFF2-40B4-BE49-F238E27FC236}">
                <a16:creationId xmlns:a16="http://schemas.microsoft.com/office/drawing/2014/main" id="{84B4E88B-4A13-4FDF-8D81-DB24B27FA291}"/>
              </a:ext>
            </a:extLst>
          </p:cNvPr>
          <p:cNvPicPr>
            <a:picLocks noChangeAspect="1"/>
          </p:cNvPicPr>
          <p:nvPr/>
        </p:nvPicPr>
        <p:blipFill>
          <a:blip r:embed="rId3"/>
          <a:stretch>
            <a:fillRect/>
          </a:stretch>
        </p:blipFill>
        <p:spPr>
          <a:xfrm>
            <a:off x="80641" y="6162557"/>
            <a:ext cx="3617482" cy="578046"/>
          </a:xfrm>
          <a:prstGeom prst="rect">
            <a:avLst/>
          </a:prstGeom>
        </p:spPr>
      </p:pic>
      <p:pic>
        <p:nvPicPr>
          <p:cNvPr id="5" name="Picture 10" descr="https://www.idisba.es/es/Portals/0/DocumentosNews/_Logo-IdISBa-2024.jpg">
            <a:extLst>
              <a:ext uri="{FF2B5EF4-FFF2-40B4-BE49-F238E27FC236}">
                <a16:creationId xmlns:a16="http://schemas.microsoft.com/office/drawing/2014/main" id="{97827268-FC5D-4388-9010-3A86E553E9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4268" y="5909994"/>
            <a:ext cx="3075805" cy="7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242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e39936-4f3e-47d9-9516-056857b1f449">
      <Terms xmlns="http://schemas.microsoft.com/office/infopath/2007/PartnerControls"/>
    </lcf76f155ced4ddcb4097134ff3c332f>
    <TaxCatchAll xmlns="50fca0ed-3873-43c5-b3c0-1b4d09229e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E3DA70ED53E48B6B24AFB92C01346" ma:contentTypeVersion="12" ma:contentTypeDescription="Create a new document." ma:contentTypeScope="" ma:versionID="ed6bf90478190cc0bc501ec4abfe23bd">
  <xsd:schema xmlns:xsd="http://www.w3.org/2001/XMLSchema" xmlns:xs="http://www.w3.org/2001/XMLSchema" xmlns:p="http://schemas.microsoft.com/office/2006/metadata/properties" xmlns:ns2="cde39936-4f3e-47d9-9516-056857b1f449" xmlns:ns3="50fca0ed-3873-43c5-b3c0-1b4d09229ee7" targetNamespace="http://schemas.microsoft.com/office/2006/metadata/properties" ma:root="true" ma:fieldsID="4495b8a6cde5a7940b590c4d1712dcbe" ns2:_="" ns3:_="">
    <xsd:import namespace="cde39936-4f3e-47d9-9516-056857b1f449"/>
    <xsd:import namespace="50fca0ed-3873-43c5-b3c0-1b4d09229e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39936-4f3e-47d9-9516-056857b1f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d83f129-b97c-4e8c-a2d3-076ccb8f5ca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fca0ed-3873-43c5-b3c0-1b4d09229ee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a23c01-21e2-4ae5-9ddf-2269f173ffb5}" ma:internalName="TaxCatchAll" ma:showField="CatchAllData" ma:web="50fca0ed-3873-43c5-b3c0-1b4d09229e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C3726-43DB-4EBC-B8A2-84F1E3CCB46F}">
  <ds:schemaRefs>
    <ds:schemaRef ds:uri="http://schemas.microsoft.com/office/2006/metadata/properties"/>
    <ds:schemaRef ds:uri="http://schemas.microsoft.com/office/infopath/2007/PartnerControls"/>
    <ds:schemaRef ds:uri="cde39936-4f3e-47d9-9516-056857b1f449"/>
    <ds:schemaRef ds:uri="50fca0ed-3873-43c5-b3c0-1b4d09229ee7"/>
  </ds:schemaRefs>
</ds:datastoreItem>
</file>

<file path=customXml/itemProps2.xml><?xml version="1.0" encoding="utf-8"?>
<ds:datastoreItem xmlns:ds="http://schemas.openxmlformats.org/officeDocument/2006/customXml" ds:itemID="{8F6AB1B5-6842-4E41-A42B-24A394E20DCE}"/>
</file>

<file path=customXml/itemProps3.xml><?xml version="1.0" encoding="utf-8"?>
<ds:datastoreItem xmlns:ds="http://schemas.openxmlformats.org/officeDocument/2006/customXml" ds:itemID="{2DEFE40F-F5DB-4314-8391-5F025E188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798</TotalTime>
  <Words>545</Words>
  <Application>Microsoft Office PowerPoint</Application>
  <PresentationFormat>Panorámica</PresentationFormat>
  <Paragraphs>45</Paragraphs>
  <Slides>25</Slides>
  <Notes>2</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Source Sans Pro</vt:lpstr>
      <vt:lpstr>Tema de Office</vt:lpstr>
      <vt:lpstr>Presentación de PowerPoint</vt:lpstr>
      <vt:lpstr>Presentación de PowerPoint</vt:lpstr>
      <vt:lpstr>En resumen …  ¿qué hacemos en Cochrane?</vt:lpstr>
      <vt:lpstr>1. Producimos evidencia fiable</vt:lpstr>
      <vt:lpstr>Revisiones sistemáticas</vt:lpstr>
      <vt:lpstr>Revisiones sistemáticas</vt:lpstr>
      <vt:lpstr>Presentación de PowerPoint</vt:lpstr>
      <vt:lpstr>2. Promovemos el uso de la evidencia para mejorar la salud</vt:lpstr>
      <vt:lpstr>2.1. Informando guías de práctica clínica</vt:lpstr>
      <vt:lpstr>Presentación de PowerPoint</vt:lpstr>
      <vt:lpstr>Presentación de PowerPoint</vt:lpstr>
      <vt:lpstr>Presentación de PowerPoint</vt:lpstr>
      <vt:lpstr>2.2. Trasladando la evidencia a la sociedad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Divulgación científica en las calles de Barcelona.. y próximamente de Palma!!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Basada en la Evidencia: construyendo salud con ciencia desde Baleares</dc:title>
  <dc:creator>Ignacio Ricci Cabello</dc:creator>
  <cp:lastModifiedBy>Ignacio Ricci Cabello</cp:lastModifiedBy>
  <cp:revision>52</cp:revision>
  <dcterms:created xsi:type="dcterms:W3CDTF">2025-06-25T08:44:20Z</dcterms:created>
  <dcterms:modified xsi:type="dcterms:W3CDTF">2026-05-06T11:35:26Z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0x0101009D9E3DA70ED53E48B6B24AFB92C01346</vt:lpwstr>
  </property>
  <property fmtid="{D5CDD505-2E9C-101B-9397-08002B2CF9AE}" pid="3" name="MediaServiceImageTags">
    <vt:lpwstr/>
  </property>
</Properties>
</file>