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6" r:id="rId2"/>
  </p:sldIdLst>
  <p:sldSz cx="12192000" cy="12193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7" userDrawn="1">
          <p15:clr>
            <a:srgbClr val="A4A3A4"/>
          </p15:clr>
        </p15:guide>
        <p15:guide id="2" pos="3817" userDrawn="1">
          <p15:clr>
            <a:srgbClr val="A4A3A4"/>
          </p15:clr>
        </p15:guide>
        <p15:guide id="3" pos="279" userDrawn="1">
          <p15:clr>
            <a:srgbClr val="A4A3A4"/>
          </p15:clr>
        </p15:guide>
        <p15:guide id="4" pos="7423" userDrawn="1">
          <p15:clr>
            <a:srgbClr val="A4A3A4"/>
          </p15:clr>
        </p15:guide>
        <p15:guide id="5" orient="horz" pos="1028" userDrawn="1">
          <p15:clr>
            <a:srgbClr val="A4A3A4"/>
          </p15:clr>
        </p15:guide>
        <p15:guide id="6" orient="horz" pos="3047" userDrawn="1">
          <p15:clr>
            <a:srgbClr val="A4A3A4"/>
          </p15:clr>
        </p15:guide>
        <p15:guide id="7" pos="574" userDrawn="1">
          <p15:clr>
            <a:srgbClr val="A4A3A4"/>
          </p15:clr>
        </p15:guide>
        <p15:guide id="8" orient="horz" pos="3342" userDrawn="1">
          <p15:clr>
            <a:srgbClr val="A4A3A4"/>
          </p15:clr>
        </p15:guide>
        <p15:guide id="9" pos="982" userDrawn="1">
          <p15:clr>
            <a:srgbClr val="A4A3A4"/>
          </p15:clr>
        </p15:guide>
        <p15:guide id="10" orient="horz" pos="7401" userDrawn="1">
          <p15:clr>
            <a:srgbClr val="A4A3A4"/>
          </p15:clr>
        </p15:guide>
        <p15:guide id="11" orient="horz" pos="6902" userDrawn="1">
          <p15:clr>
            <a:srgbClr val="A4A3A4"/>
          </p15:clr>
        </p15:guide>
        <p15:guide id="12" orient="horz" pos="1618" userDrawn="1">
          <p15:clr>
            <a:srgbClr val="A4A3A4"/>
          </p15:clr>
        </p15:guide>
        <p15:guide id="13" orient="horz" pos="801" userDrawn="1">
          <p15:clr>
            <a:srgbClr val="A4A3A4"/>
          </p15:clr>
        </p15:guide>
        <p15:guide id="14" orient="horz" pos="348" userDrawn="1">
          <p15:clr>
            <a:srgbClr val="A4A3A4"/>
          </p15:clr>
        </p15:guide>
        <p15:guide id="15" orient="horz" pos="2548" userDrawn="1">
          <p15:clr>
            <a:srgbClr val="A4A3A4"/>
          </p15:clr>
        </p15:guide>
        <p15:guide id="16" pos="3636" userDrawn="1">
          <p15:clr>
            <a:srgbClr val="A4A3A4"/>
          </p15:clr>
        </p15:guide>
        <p15:guide id="17" orient="horz" pos="5496" userDrawn="1">
          <p15:clr>
            <a:srgbClr val="A4A3A4"/>
          </p15:clr>
        </p15:guide>
        <p15:guide id="18" orient="horz" pos="3546" userDrawn="1">
          <p15:clr>
            <a:srgbClr val="A4A3A4"/>
          </p15:clr>
        </p15:guide>
        <p15:guide id="19" orient="horz" pos="6766" userDrawn="1">
          <p15:clr>
            <a:srgbClr val="A4A3A4"/>
          </p15:clr>
        </p15:guide>
        <p15:guide id="20" pos="5881" userDrawn="1">
          <p15:clr>
            <a:srgbClr val="A4A3A4"/>
          </p15:clr>
        </p15:guide>
        <p15:guide id="21" orient="horz" pos="184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B1B3D8-3489-48E5-4122-DB1860EAD77F}" name="andrea cervera" initials="ac" userId="ec4aa8d0cf02159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a Cervera" initials="AC" lastIdx="8" clrIdx="0">
    <p:extLst>
      <p:ext uri="{19B8F6BF-5375-455C-9EA6-DF929625EA0E}">
        <p15:presenceInfo xmlns:p15="http://schemas.microsoft.com/office/powerpoint/2012/main" userId="02f3c9f2e74906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328"/>
    <a:srgbClr val="002D64"/>
    <a:srgbClr val="DC2882"/>
    <a:srgbClr val="44546A"/>
    <a:srgbClr val="199AAA"/>
    <a:srgbClr val="FE5A0E"/>
    <a:srgbClr val="EB6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096"/>
    <p:restoredTop sz="96327"/>
  </p:normalViewPr>
  <p:slideViewPr>
    <p:cSldViewPr snapToGrid="0" snapToObjects="1" showGuides="1">
      <p:cViewPr varScale="1">
        <p:scale>
          <a:sx n="68" d="100"/>
          <a:sy n="68" d="100"/>
        </p:scale>
        <p:origin x="3720" y="216"/>
      </p:cViewPr>
      <p:guideLst>
        <p:guide orient="horz" pos="4067"/>
        <p:guide pos="3817"/>
        <p:guide pos="279"/>
        <p:guide pos="7423"/>
        <p:guide orient="horz" pos="1028"/>
        <p:guide orient="horz" pos="3047"/>
        <p:guide pos="574"/>
        <p:guide orient="horz" pos="3342"/>
        <p:guide pos="982"/>
        <p:guide orient="horz" pos="7401"/>
        <p:guide orient="horz" pos="6902"/>
        <p:guide orient="horz" pos="1618"/>
        <p:guide orient="horz" pos="801"/>
        <p:guide orient="horz" pos="348"/>
        <p:guide orient="horz" pos="2548"/>
        <p:guide pos="3636"/>
        <p:guide orient="horz" pos="5496"/>
        <p:guide orient="horz" pos="3546"/>
        <p:guide orient="horz" pos="6766"/>
        <p:guide pos="5881"/>
        <p:guide orient="horz" pos="1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95573"/>
            <a:ext cx="10363200" cy="4245175"/>
          </a:xfrm>
        </p:spPr>
        <p:txBody>
          <a:bodyPr anchor="b"/>
          <a:lstStyle>
            <a:lvl1pPr algn="ct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6404457"/>
            <a:ext cx="9144000" cy="2943960"/>
          </a:xfrm>
        </p:spPr>
        <p:txBody>
          <a:bodyPr/>
          <a:lstStyle>
            <a:lvl1pPr marL="0" indent="0" algn="ctr">
              <a:buNone/>
              <a:defRPr sz="3201"/>
            </a:lvl1pPr>
            <a:lvl2pPr marL="609608" indent="0" algn="ctr">
              <a:buNone/>
              <a:defRPr sz="2667"/>
            </a:lvl2pPr>
            <a:lvl3pPr marL="1219216" indent="0" algn="ctr">
              <a:buNone/>
              <a:defRPr sz="2400"/>
            </a:lvl3pPr>
            <a:lvl4pPr marL="1828822" indent="0" algn="ctr">
              <a:buNone/>
              <a:defRPr sz="2133"/>
            </a:lvl4pPr>
            <a:lvl5pPr marL="2438430" indent="0" algn="ctr">
              <a:buNone/>
              <a:defRPr sz="2133"/>
            </a:lvl5pPr>
            <a:lvl6pPr marL="3048038" indent="0" algn="ctr">
              <a:buNone/>
              <a:defRPr sz="2133"/>
            </a:lvl6pPr>
            <a:lvl7pPr marL="3657646" indent="0" algn="ctr">
              <a:buNone/>
              <a:defRPr sz="2133"/>
            </a:lvl7pPr>
            <a:lvl8pPr marL="4267253" indent="0" algn="ctr">
              <a:buNone/>
              <a:defRPr sz="2133"/>
            </a:lvl8pPr>
            <a:lvl9pPr marL="4876860" indent="0" algn="ctr">
              <a:buNone/>
              <a:defRPr sz="213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234172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280166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49196"/>
            <a:ext cx="2628900" cy="1033350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2" y="649196"/>
            <a:ext cx="7734300" cy="1033350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244376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112285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3039935"/>
            <a:ext cx="10515600" cy="5072193"/>
          </a:xfrm>
        </p:spPr>
        <p:txBody>
          <a:bodyPr anchor="b"/>
          <a:lstStyle>
            <a:lvl1pPr>
              <a:defRPr sz="8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8160112"/>
            <a:ext cx="10515600" cy="2667346"/>
          </a:xfrm>
        </p:spPr>
        <p:txBody>
          <a:bodyPr/>
          <a:lstStyle>
            <a:lvl1pPr marL="0" indent="0">
              <a:buNone/>
              <a:defRPr sz="3201">
                <a:solidFill>
                  <a:schemeClr val="tx1"/>
                </a:solidFill>
              </a:defRPr>
            </a:lvl1pPr>
            <a:lvl2pPr marL="609608" indent="0">
              <a:buNone/>
              <a:defRPr sz="2667">
                <a:solidFill>
                  <a:schemeClr val="tx1">
                    <a:tint val="75000"/>
                  </a:schemeClr>
                </a:solidFill>
              </a:defRPr>
            </a:lvl2pPr>
            <a:lvl3pPr marL="1219216" indent="0">
              <a:buNone/>
              <a:defRPr sz="2400">
                <a:solidFill>
                  <a:schemeClr val="tx1">
                    <a:tint val="75000"/>
                  </a:schemeClr>
                </a:solidFill>
              </a:defRPr>
            </a:lvl3pPr>
            <a:lvl4pPr marL="1828822" indent="0">
              <a:buNone/>
              <a:defRPr sz="2133">
                <a:solidFill>
                  <a:schemeClr val="tx1">
                    <a:tint val="75000"/>
                  </a:schemeClr>
                </a:solidFill>
              </a:defRPr>
            </a:lvl4pPr>
            <a:lvl5pPr marL="2438430" indent="0">
              <a:buNone/>
              <a:defRPr sz="2133">
                <a:solidFill>
                  <a:schemeClr val="tx1">
                    <a:tint val="75000"/>
                  </a:schemeClr>
                </a:solidFill>
              </a:defRPr>
            </a:lvl5pPr>
            <a:lvl6pPr marL="3048038" indent="0">
              <a:buNone/>
              <a:defRPr sz="2133">
                <a:solidFill>
                  <a:schemeClr val="tx1">
                    <a:tint val="75000"/>
                  </a:schemeClr>
                </a:solidFill>
              </a:defRPr>
            </a:lvl6pPr>
            <a:lvl7pPr marL="3657646" indent="0">
              <a:buNone/>
              <a:defRPr sz="2133">
                <a:solidFill>
                  <a:schemeClr val="tx1">
                    <a:tint val="75000"/>
                  </a:schemeClr>
                </a:solidFill>
              </a:defRPr>
            </a:lvl7pPr>
            <a:lvl8pPr marL="4267253" indent="0">
              <a:buNone/>
              <a:defRPr sz="2133">
                <a:solidFill>
                  <a:schemeClr val="tx1">
                    <a:tint val="75000"/>
                  </a:schemeClr>
                </a:solidFill>
              </a:defRPr>
            </a:lvl8pPr>
            <a:lvl9pPr marL="4876860" indent="0">
              <a:buNone/>
              <a:defRPr sz="2133">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120883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3245979"/>
            <a:ext cx="5181600" cy="77367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1" y="3245979"/>
            <a:ext cx="5181600" cy="77367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173492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649201"/>
            <a:ext cx="10515600" cy="23568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90" y="2989124"/>
            <a:ext cx="5157787" cy="1464924"/>
          </a:xfrm>
        </p:spPr>
        <p:txBody>
          <a:bodyPr anchor="b"/>
          <a:lstStyle>
            <a:lvl1pPr marL="0" indent="0">
              <a:buNone/>
              <a:defRPr sz="3201" b="1"/>
            </a:lvl1pPr>
            <a:lvl2pPr marL="609608" indent="0">
              <a:buNone/>
              <a:defRPr sz="2667" b="1"/>
            </a:lvl2pPr>
            <a:lvl3pPr marL="1219216" indent="0">
              <a:buNone/>
              <a:defRPr sz="2400" b="1"/>
            </a:lvl3pPr>
            <a:lvl4pPr marL="1828822" indent="0">
              <a:buNone/>
              <a:defRPr sz="2133" b="1"/>
            </a:lvl4pPr>
            <a:lvl5pPr marL="2438430" indent="0">
              <a:buNone/>
              <a:defRPr sz="2133" b="1"/>
            </a:lvl5pPr>
            <a:lvl6pPr marL="3048038" indent="0">
              <a:buNone/>
              <a:defRPr sz="2133" b="1"/>
            </a:lvl6pPr>
            <a:lvl7pPr marL="3657646" indent="0">
              <a:buNone/>
              <a:defRPr sz="2133" b="1"/>
            </a:lvl7pPr>
            <a:lvl8pPr marL="4267253" indent="0">
              <a:buNone/>
              <a:defRPr sz="2133" b="1"/>
            </a:lvl8pPr>
            <a:lvl9pPr marL="4876860" indent="0">
              <a:buNone/>
              <a:defRPr sz="2133" b="1"/>
            </a:lvl9pPr>
          </a:lstStyle>
          <a:p>
            <a:pPr lvl="0"/>
            <a:r>
              <a:rPr lang="es-ES"/>
              <a:t>Haga clic para modificar los estilos de texto del patrón</a:t>
            </a:r>
          </a:p>
        </p:txBody>
      </p:sp>
      <p:sp>
        <p:nvSpPr>
          <p:cNvPr id="4" name="Content Placeholder 3"/>
          <p:cNvSpPr>
            <a:spLocks noGrp="1"/>
          </p:cNvSpPr>
          <p:nvPr>
            <p:ph sz="half" idx="2"/>
          </p:nvPr>
        </p:nvSpPr>
        <p:spPr>
          <a:xfrm>
            <a:off x="839790" y="4454046"/>
            <a:ext cx="5157787" cy="655123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2989124"/>
            <a:ext cx="5183188" cy="1464924"/>
          </a:xfrm>
        </p:spPr>
        <p:txBody>
          <a:bodyPr anchor="b"/>
          <a:lstStyle>
            <a:lvl1pPr marL="0" indent="0">
              <a:buNone/>
              <a:defRPr sz="3201" b="1"/>
            </a:lvl1pPr>
            <a:lvl2pPr marL="609608" indent="0">
              <a:buNone/>
              <a:defRPr sz="2667" b="1"/>
            </a:lvl2pPr>
            <a:lvl3pPr marL="1219216" indent="0">
              <a:buNone/>
              <a:defRPr sz="2400" b="1"/>
            </a:lvl3pPr>
            <a:lvl4pPr marL="1828822" indent="0">
              <a:buNone/>
              <a:defRPr sz="2133" b="1"/>
            </a:lvl4pPr>
            <a:lvl5pPr marL="2438430" indent="0">
              <a:buNone/>
              <a:defRPr sz="2133" b="1"/>
            </a:lvl5pPr>
            <a:lvl6pPr marL="3048038" indent="0">
              <a:buNone/>
              <a:defRPr sz="2133" b="1"/>
            </a:lvl6pPr>
            <a:lvl7pPr marL="3657646" indent="0">
              <a:buNone/>
              <a:defRPr sz="2133" b="1"/>
            </a:lvl7pPr>
            <a:lvl8pPr marL="4267253" indent="0">
              <a:buNone/>
              <a:defRPr sz="2133" b="1"/>
            </a:lvl8pPr>
            <a:lvl9pPr marL="4876860" indent="0">
              <a:buNone/>
              <a:defRPr sz="2133"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4454046"/>
            <a:ext cx="5183188" cy="655123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287833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117042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47017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812907"/>
            <a:ext cx="3932237" cy="2845171"/>
          </a:xfrm>
        </p:spPr>
        <p:txBody>
          <a:bodyPr anchor="b"/>
          <a:lstStyle>
            <a:lvl1pPr>
              <a:defRPr sz="4267"/>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1755653"/>
            <a:ext cx="6172200" cy="8665351"/>
          </a:xfrm>
        </p:spPr>
        <p:txBody>
          <a:bodyPr/>
          <a:lstStyle>
            <a:lvl1pPr>
              <a:defRPr sz="4267"/>
            </a:lvl1pPr>
            <a:lvl2pPr>
              <a:defRPr sz="3733"/>
            </a:lvl2pPr>
            <a:lvl3pPr>
              <a:defRPr sz="3201"/>
            </a:lvl3pPr>
            <a:lvl4pPr>
              <a:defRPr sz="2667"/>
            </a:lvl4pPr>
            <a:lvl5pPr>
              <a:defRPr sz="2667"/>
            </a:lvl5pPr>
            <a:lvl6pPr>
              <a:defRPr sz="2667"/>
            </a:lvl6pPr>
            <a:lvl7pPr>
              <a:defRPr sz="2667"/>
            </a:lvl7pPr>
            <a:lvl8pPr>
              <a:defRPr sz="2667"/>
            </a:lvl8pPr>
            <a:lvl9pPr>
              <a:defRPr sz="266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9" y="3658077"/>
            <a:ext cx="3932237" cy="6777039"/>
          </a:xfrm>
        </p:spPr>
        <p:txBody>
          <a:bodyPr/>
          <a:lstStyle>
            <a:lvl1pPr marL="0" indent="0">
              <a:buNone/>
              <a:defRPr sz="2133"/>
            </a:lvl1pPr>
            <a:lvl2pPr marL="609608" indent="0">
              <a:buNone/>
              <a:defRPr sz="1867"/>
            </a:lvl2pPr>
            <a:lvl3pPr marL="1219216" indent="0">
              <a:buNone/>
              <a:defRPr sz="1600"/>
            </a:lvl3pPr>
            <a:lvl4pPr marL="1828822" indent="0">
              <a:buNone/>
              <a:defRPr sz="1333"/>
            </a:lvl4pPr>
            <a:lvl5pPr marL="2438430" indent="0">
              <a:buNone/>
              <a:defRPr sz="1333"/>
            </a:lvl5pPr>
            <a:lvl6pPr marL="3048038" indent="0">
              <a:buNone/>
              <a:defRPr sz="1333"/>
            </a:lvl6pPr>
            <a:lvl7pPr marL="3657646" indent="0">
              <a:buNone/>
              <a:defRPr sz="1333"/>
            </a:lvl7pPr>
            <a:lvl8pPr marL="4267253" indent="0">
              <a:buNone/>
              <a:defRPr sz="1333"/>
            </a:lvl8pPr>
            <a:lvl9pPr marL="4876860" indent="0">
              <a:buNone/>
              <a:defRPr sz="133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208606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812907"/>
            <a:ext cx="3932237" cy="2845171"/>
          </a:xfrm>
        </p:spPr>
        <p:txBody>
          <a:bodyPr anchor="b"/>
          <a:lstStyle>
            <a:lvl1pPr>
              <a:defRPr sz="426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1755653"/>
            <a:ext cx="6172200" cy="8665351"/>
          </a:xfrm>
        </p:spPr>
        <p:txBody>
          <a:bodyPr anchor="t"/>
          <a:lstStyle>
            <a:lvl1pPr marL="0" indent="0">
              <a:buNone/>
              <a:defRPr sz="4267"/>
            </a:lvl1pPr>
            <a:lvl2pPr marL="609608" indent="0">
              <a:buNone/>
              <a:defRPr sz="3733"/>
            </a:lvl2pPr>
            <a:lvl3pPr marL="1219216" indent="0">
              <a:buNone/>
              <a:defRPr sz="3201"/>
            </a:lvl3pPr>
            <a:lvl4pPr marL="1828822" indent="0">
              <a:buNone/>
              <a:defRPr sz="2667"/>
            </a:lvl4pPr>
            <a:lvl5pPr marL="2438430" indent="0">
              <a:buNone/>
              <a:defRPr sz="2667"/>
            </a:lvl5pPr>
            <a:lvl6pPr marL="3048038" indent="0">
              <a:buNone/>
              <a:defRPr sz="2667"/>
            </a:lvl6pPr>
            <a:lvl7pPr marL="3657646" indent="0">
              <a:buNone/>
              <a:defRPr sz="2667"/>
            </a:lvl7pPr>
            <a:lvl8pPr marL="4267253" indent="0">
              <a:buNone/>
              <a:defRPr sz="2667"/>
            </a:lvl8pPr>
            <a:lvl9pPr marL="4876860" indent="0">
              <a:buNone/>
              <a:defRPr sz="266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9" y="3658077"/>
            <a:ext cx="3932237" cy="6777039"/>
          </a:xfrm>
        </p:spPr>
        <p:txBody>
          <a:bodyPr/>
          <a:lstStyle>
            <a:lvl1pPr marL="0" indent="0">
              <a:buNone/>
              <a:defRPr sz="2133"/>
            </a:lvl1pPr>
            <a:lvl2pPr marL="609608" indent="0">
              <a:buNone/>
              <a:defRPr sz="1867"/>
            </a:lvl2pPr>
            <a:lvl3pPr marL="1219216" indent="0">
              <a:buNone/>
              <a:defRPr sz="1600"/>
            </a:lvl3pPr>
            <a:lvl4pPr marL="1828822" indent="0">
              <a:buNone/>
              <a:defRPr sz="1333"/>
            </a:lvl4pPr>
            <a:lvl5pPr marL="2438430" indent="0">
              <a:buNone/>
              <a:defRPr sz="1333"/>
            </a:lvl5pPr>
            <a:lvl6pPr marL="3048038" indent="0">
              <a:buNone/>
              <a:defRPr sz="1333"/>
            </a:lvl6pPr>
            <a:lvl7pPr marL="3657646" indent="0">
              <a:buNone/>
              <a:defRPr sz="1333"/>
            </a:lvl7pPr>
            <a:lvl8pPr marL="4267253" indent="0">
              <a:buNone/>
              <a:defRPr sz="1333"/>
            </a:lvl8pPr>
            <a:lvl9pPr marL="4876860" indent="0">
              <a:buNone/>
              <a:defRPr sz="133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0501E21-E8F2-5C4C-AD67-F79544508F30}" type="datetimeFigureOut">
              <a:rPr lang="es-ES_tradnl" smtClean="0"/>
              <a:t>9/4/25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383276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49201"/>
            <a:ext cx="10515600" cy="23568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3245979"/>
            <a:ext cx="10515600" cy="773672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11301652"/>
            <a:ext cx="2743200" cy="649196"/>
          </a:xfrm>
          <a:prstGeom prst="rect">
            <a:avLst/>
          </a:prstGeom>
        </p:spPr>
        <p:txBody>
          <a:bodyPr vert="horz" lIns="91440" tIns="45720" rIns="91440" bIns="45720" rtlCol="0" anchor="ctr"/>
          <a:lstStyle>
            <a:lvl1pPr algn="l">
              <a:defRPr sz="1600">
                <a:solidFill>
                  <a:schemeClr val="tx1">
                    <a:tint val="75000"/>
                  </a:schemeClr>
                </a:solidFill>
              </a:defRPr>
            </a:lvl1pPr>
          </a:lstStyle>
          <a:p>
            <a:fld id="{F0501E21-E8F2-5C4C-AD67-F79544508F30}" type="datetimeFigureOut">
              <a:rPr lang="es-ES_tradnl" smtClean="0"/>
              <a:t>9/4/25</a:t>
            </a:fld>
            <a:endParaRPr lang="es-ES_tradnl"/>
          </a:p>
        </p:txBody>
      </p:sp>
      <p:sp>
        <p:nvSpPr>
          <p:cNvPr id="5" name="Footer Placeholder 4"/>
          <p:cNvSpPr>
            <a:spLocks noGrp="1"/>
          </p:cNvSpPr>
          <p:nvPr>
            <p:ph type="ftr" sz="quarter" idx="3"/>
          </p:nvPr>
        </p:nvSpPr>
        <p:spPr>
          <a:xfrm>
            <a:off x="4038600" y="11301652"/>
            <a:ext cx="4114800" cy="649196"/>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610600" y="11301652"/>
            <a:ext cx="2743200" cy="649196"/>
          </a:xfrm>
          <a:prstGeom prst="rect">
            <a:avLst/>
          </a:prstGeom>
        </p:spPr>
        <p:txBody>
          <a:bodyPr vert="horz" lIns="91440" tIns="45720" rIns="91440" bIns="45720" rtlCol="0" anchor="ctr"/>
          <a:lstStyle>
            <a:lvl1pPr algn="r">
              <a:defRPr sz="1600">
                <a:solidFill>
                  <a:schemeClr val="tx1">
                    <a:tint val="75000"/>
                  </a:schemeClr>
                </a:solidFill>
              </a:defRPr>
            </a:lvl1pPr>
          </a:lstStyle>
          <a:p>
            <a:fld id="{481A55B4-0675-E542-B3BC-75C9CC674F41}" type="slidenum">
              <a:rPr lang="es-ES_tradnl" smtClean="0"/>
              <a:t>‹Nº›</a:t>
            </a:fld>
            <a:endParaRPr lang="es-ES_tradnl"/>
          </a:p>
        </p:txBody>
      </p:sp>
    </p:spTree>
    <p:extLst>
      <p:ext uri="{BB962C8B-B14F-4D97-AF65-F5344CB8AC3E}">
        <p14:creationId xmlns:p14="http://schemas.microsoft.com/office/powerpoint/2010/main" val="2926474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216" rtl="0" eaLnBrk="1" latinLnBrk="0" hangingPunct="1">
        <a:lnSpc>
          <a:spcPct val="90000"/>
        </a:lnSpc>
        <a:spcBef>
          <a:spcPct val="0"/>
        </a:spcBef>
        <a:buNone/>
        <a:defRPr sz="5868" kern="1200">
          <a:solidFill>
            <a:schemeClr val="tx1"/>
          </a:solidFill>
          <a:latin typeface="+mj-lt"/>
          <a:ea typeface="+mj-ea"/>
          <a:cs typeface="+mj-cs"/>
        </a:defRPr>
      </a:lvl1pPr>
    </p:titleStyle>
    <p:bodyStyle>
      <a:lvl1pPr marL="304804" indent="-304804" algn="l" defTabSz="1219216"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411" indent="-304804" algn="l" defTabSz="1219216" rtl="0" eaLnBrk="1" latinLnBrk="0" hangingPunct="1">
        <a:lnSpc>
          <a:spcPct val="90000"/>
        </a:lnSpc>
        <a:spcBef>
          <a:spcPts val="667"/>
        </a:spcBef>
        <a:buFont typeface="Arial" panose="020B0604020202020204" pitchFamily="34" charset="0"/>
        <a:buChar char="•"/>
        <a:defRPr sz="3201" kern="1200">
          <a:solidFill>
            <a:schemeClr val="tx1"/>
          </a:solidFill>
          <a:latin typeface="+mn-lt"/>
          <a:ea typeface="+mn-ea"/>
          <a:cs typeface="+mn-cs"/>
        </a:defRPr>
      </a:lvl2pPr>
      <a:lvl3pPr marL="1524019" indent="-304804" algn="l" defTabSz="1219216"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626" indent="-304804" algn="l" defTabSz="121921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233" indent="-304804" algn="l" defTabSz="121921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841" indent="-304804" algn="l" defTabSz="121921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49" indent="-304804" algn="l" defTabSz="121921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3" indent="-304804" algn="l" defTabSz="1219216"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6" rtl="0" eaLnBrk="1" latinLnBrk="0" hangingPunct="1">
        <a:defRPr sz="2400" kern="1200">
          <a:solidFill>
            <a:schemeClr val="tx1"/>
          </a:solidFill>
          <a:latin typeface="+mn-lt"/>
          <a:ea typeface="+mn-ea"/>
          <a:cs typeface="+mn-cs"/>
        </a:defRPr>
      </a:lvl1pPr>
      <a:lvl2pPr marL="609608" algn="l" defTabSz="1219216" rtl="0" eaLnBrk="1" latinLnBrk="0" hangingPunct="1">
        <a:defRPr sz="2400" kern="1200">
          <a:solidFill>
            <a:schemeClr val="tx1"/>
          </a:solidFill>
          <a:latin typeface="+mn-lt"/>
          <a:ea typeface="+mn-ea"/>
          <a:cs typeface="+mn-cs"/>
        </a:defRPr>
      </a:lvl2pPr>
      <a:lvl3pPr marL="1219216" algn="l" defTabSz="1219216" rtl="0" eaLnBrk="1" latinLnBrk="0" hangingPunct="1">
        <a:defRPr sz="2400" kern="1200">
          <a:solidFill>
            <a:schemeClr val="tx1"/>
          </a:solidFill>
          <a:latin typeface="+mn-lt"/>
          <a:ea typeface="+mn-ea"/>
          <a:cs typeface="+mn-cs"/>
        </a:defRPr>
      </a:lvl3pPr>
      <a:lvl4pPr marL="1828822" algn="l" defTabSz="1219216" rtl="0" eaLnBrk="1" latinLnBrk="0" hangingPunct="1">
        <a:defRPr sz="2400" kern="1200">
          <a:solidFill>
            <a:schemeClr val="tx1"/>
          </a:solidFill>
          <a:latin typeface="+mn-lt"/>
          <a:ea typeface="+mn-ea"/>
          <a:cs typeface="+mn-cs"/>
        </a:defRPr>
      </a:lvl4pPr>
      <a:lvl5pPr marL="2438430" algn="l" defTabSz="1219216" rtl="0" eaLnBrk="1" latinLnBrk="0" hangingPunct="1">
        <a:defRPr sz="2400" kern="1200">
          <a:solidFill>
            <a:schemeClr val="tx1"/>
          </a:solidFill>
          <a:latin typeface="+mn-lt"/>
          <a:ea typeface="+mn-ea"/>
          <a:cs typeface="+mn-cs"/>
        </a:defRPr>
      </a:lvl5pPr>
      <a:lvl6pPr marL="3048038" algn="l" defTabSz="1219216" rtl="0" eaLnBrk="1" latinLnBrk="0" hangingPunct="1">
        <a:defRPr sz="2400" kern="1200">
          <a:solidFill>
            <a:schemeClr val="tx1"/>
          </a:solidFill>
          <a:latin typeface="+mn-lt"/>
          <a:ea typeface="+mn-ea"/>
          <a:cs typeface="+mn-cs"/>
        </a:defRPr>
      </a:lvl6pPr>
      <a:lvl7pPr marL="3657646" algn="l" defTabSz="1219216" rtl="0" eaLnBrk="1" latinLnBrk="0" hangingPunct="1">
        <a:defRPr sz="2400" kern="1200">
          <a:solidFill>
            <a:schemeClr val="tx1"/>
          </a:solidFill>
          <a:latin typeface="+mn-lt"/>
          <a:ea typeface="+mn-ea"/>
          <a:cs typeface="+mn-cs"/>
        </a:defRPr>
      </a:lvl7pPr>
      <a:lvl8pPr marL="4267253" algn="l" defTabSz="1219216" rtl="0" eaLnBrk="1" latinLnBrk="0" hangingPunct="1">
        <a:defRPr sz="2400" kern="1200">
          <a:solidFill>
            <a:schemeClr val="tx1"/>
          </a:solidFill>
          <a:latin typeface="+mn-lt"/>
          <a:ea typeface="+mn-ea"/>
          <a:cs typeface="+mn-cs"/>
        </a:defRPr>
      </a:lvl8pPr>
      <a:lvl9pPr marL="4876860" algn="l" defTabSz="121921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bit.ly/CD011990"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C6F76-28F6-0170-74C7-AD06B6DFB7AC}"/>
            </a:ext>
          </a:extLst>
        </p:cNvPr>
        <p:cNvGrpSpPr/>
        <p:nvPr/>
      </p:nvGrpSpPr>
      <p:grpSpPr>
        <a:xfrm>
          <a:off x="0" y="0"/>
          <a:ext cx="0" cy="0"/>
          <a:chOff x="0" y="0"/>
          <a:chExt cx="0" cy="0"/>
        </a:xfrm>
      </p:grpSpPr>
      <p:sp>
        <p:nvSpPr>
          <p:cNvPr id="56" name="CuadroTexto 55">
            <a:extLst>
              <a:ext uri="{FF2B5EF4-FFF2-40B4-BE49-F238E27FC236}">
                <a16:creationId xmlns:a16="http://schemas.microsoft.com/office/drawing/2014/main" id="{BA5DA64C-C906-D9C9-98B5-61AF7D955210}"/>
              </a:ext>
            </a:extLst>
          </p:cNvPr>
          <p:cNvSpPr txBox="1"/>
          <p:nvPr/>
        </p:nvSpPr>
        <p:spPr>
          <a:xfrm>
            <a:off x="442913" y="389121"/>
            <a:ext cx="11306175" cy="1415772"/>
          </a:xfrm>
          <a:prstGeom prst="rect">
            <a:avLst/>
          </a:prstGeom>
          <a:noFill/>
        </p:spPr>
        <p:txBody>
          <a:bodyPr wrap="square" lIns="0" tIns="0" rIns="0" bIns="0" rtlCol="0">
            <a:spAutoFit/>
          </a:bodyPr>
          <a:lstStyle/>
          <a:p>
            <a:r>
              <a:rPr lang="es-ES" sz="4600" dirty="0">
                <a:solidFill>
                  <a:srgbClr val="E12328"/>
                </a:solidFill>
                <a:effectLst/>
                <a:latin typeface="Source Sans Pro Semibold" panose="020B0503030403020204" pitchFamily="34" charset="77"/>
              </a:rPr>
              <a:t>¿Qué procedimiento de retención es más adecuado tras la ortodoncia con </a:t>
            </a:r>
            <a:r>
              <a:rPr lang="es-ES" sz="4600" i="1" dirty="0">
                <a:solidFill>
                  <a:srgbClr val="E12328"/>
                </a:solidFill>
                <a:effectLst/>
                <a:latin typeface="Source Sans Pro Semibold" panose="020B0503030403020204" pitchFamily="34" charset="77"/>
              </a:rPr>
              <a:t>brackets</a:t>
            </a:r>
            <a:r>
              <a:rPr lang="es-ES" sz="4600" dirty="0">
                <a:solidFill>
                  <a:srgbClr val="E12328"/>
                </a:solidFill>
                <a:effectLst/>
                <a:latin typeface="Source Sans Pro Semibold" panose="020B0503030403020204" pitchFamily="34" charset="77"/>
              </a:rPr>
              <a:t>?</a:t>
            </a:r>
          </a:p>
        </p:txBody>
      </p:sp>
      <p:sp>
        <p:nvSpPr>
          <p:cNvPr id="2" name="CuadroTexto 1">
            <a:extLst>
              <a:ext uri="{FF2B5EF4-FFF2-40B4-BE49-F238E27FC236}">
                <a16:creationId xmlns:a16="http://schemas.microsoft.com/office/drawing/2014/main" id="{8E6F76E7-A23B-D019-7BF9-4A4D4344E8E3}"/>
              </a:ext>
            </a:extLst>
          </p:cNvPr>
          <p:cNvSpPr txBox="1"/>
          <p:nvPr/>
        </p:nvSpPr>
        <p:spPr>
          <a:xfrm>
            <a:off x="1558925" y="2205973"/>
            <a:ext cx="10190163" cy="3939540"/>
          </a:xfrm>
          <a:prstGeom prst="rect">
            <a:avLst/>
          </a:prstGeom>
          <a:noFill/>
        </p:spPr>
        <p:txBody>
          <a:bodyPr wrap="square" lIns="0" tIns="0" rIns="0" bIns="0" rtlCol="0">
            <a:spAutoFit/>
          </a:bodyPr>
          <a:lstStyle/>
          <a:p>
            <a:r>
              <a:rPr lang="es-ES" sz="3200" b="1" i="0" dirty="0">
                <a:solidFill>
                  <a:srgbClr val="002D64"/>
                </a:solidFill>
                <a:effectLst/>
                <a:latin typeface="Source Sans Pro" panose="020B0503030403020204" pitchFamily="34" charset="77"/>
              </a:rPr>
              <a:t>Beneficios</a:t>
            </a:r>
            <a:r>
              <a:rPr lang="es-ES" sz="3200" b="0" i="0" dirty="0">
                <a:solidFill>
                  <a:srgbClr val="002D64"/>
                </a:solidFill>
                <a:effectLst/>
                <a:latin typeface="Source Sans Pro" panose="020B0503030403020204" pitchFamily="34" charset="77"/>
              </a:rPr>
              <a:t>: </a:t>
            </a:r>
            <a:r>
              <a:rPr lang="es-ES" sz="3200">
                <a:solidFill>
                  <a:srgbClr val="002D64"/>
                </a:solidFill>
                <a:latin typeface="Source Sans Pro" panose="020B0503030403020204" pitchFamily="34" charset="77"/>
              </a:rPr>
              <a:t>No se pueden sacar conclusiones firmes sobre un procedimiento de retención mejor que otro, debido a la baja certeza de la evidencia. Sin embargo, los retenedores </a:t>
            </a:r>
            <a:r>
              <a:rPr lang="es-ES" sz="3200" b="1">
                <a:solidFill>
                  <a:srgbClr val="002D64"/>
                </a:solidFill>
                <a:latin typeface="Source Sans Pro Semibold" panose="020B0503030403020204" pitchFamily="34" charset="77"/>
              </a:rPr>
              <a:t>removibles</a:t>
            </a:r>
            <a:r>
              <a:rPr lang="es-ES" sz="3200">
                <a:solidFill>
                  <a:srgbClr val="002D64"/>
                </a:solidFill>
                <a:latin typeface="Source Sans Pro" panose="020B0503030403020204" pitchFamily="34" charset="77"/>
              </a:rPr>
              <a:t> de plástico transparente, </a:t>
            </a:r>
          </a:p>
          <a:p>
            <a:r>
              <a:rPr lang="es-ES" sz="3200">
                <a:solidFill>
                  <a:srgbClr val="002D64"/>
                </a:solidFill>
                <a:latin typeface="Source Sans Pro" panose="020B0503030403020204" pitchFamily="34" charset="77"/>
              </a:rPr>
              <a:t>cuando se usan a tiempo completo, </a:t>
            </a:r>
          </a:p>
          <a:p>
            <a:r>
              <a:rPr lang="es-ES" sz="3200">
                <a:solidFill>
                  <a:srgbClr val="002D64"/>
                </a:solidFill>
                <a:latin typeface="Source Sans Pro" panose="020B0503030403020204" pitchFamily="34" charset="77"/>
              </a:rPr>
              <a:t>podrían ser tan eficaces como los </a:t>
            </a:r>
          </a:p>
          <a:p>
            <a:r>
              <a:rPr lang="es-ES" sz="3200" b="1">
                <a:solidFill>
                  <a:srgbClr val="002D64"/>
                </a:solidFill>
                <a:latin typeface="Source Sans Pro Semibold" panose="020B0503030403020204" pitchFamily="34" charset="77"/>
              </a:rPr>
              <a:t>fijos</a:t>
            </a:r>
            <a:r>
              <a:rPr lang="es-ES" sz="3200">
                <a:solidFill>
                  <a:srgbClr val="002D64"/>
                </a:solidFill>
                <a:latin typeface="Source Sans Pro" panose="020B0503030403020204" pitchFamily="34" charset="77"/>
              </a:rPr>
              <a:t>, y con mejores resultados en </a:t>
            </a:r>
          </a:p>
          <a:p>
            <a:r>
              <a:rPr lang="es-ES" sz="3200">
                <a:solidFill>
                  <a:srgbClr val="002D64"/>
                </a:solidFill>
                <a:latin typeface="Source Sans Pro" panose="020B0503030403020204" pitchFamily="34" charset="77"/>
              </a:rPr>
              <a:t>la salud de las encías.</a:t>
            </a:r>
          </a:p>
        </p:txBody>
      </p:sp>
      <p:sp>
        <p:nvSpPr>
          <p:cNvPr id="8" name="CuadroTexto 7">
            <a:extLst>
              <a:ext uri="{FF2B5EF4-FFF2-40B4-BE49-F238E27FC236}">
                <a16:creationId xmlns:a16="http://schemas.microsoft.com/office/drawing/2014/main" id="{1E773DA1-9F10-45B0-5566-47B937771556}"/>
              </a:ext>
            </a:extLst>
          </p:cNvPr>
          <p:cNvSpPr txBox="1"/>
          <p:nvPr/>
        </p:nvSpPr>
        <p:spPr>
          <a:xfrm>
            <a:off x="428337" y="8688873"/>
            <a:ext cx="11262301" cy="1723549"/>
          </a:xfrm>
          <a:prstGeom prst="rect">
            <a:avLst/>
          </a:prstGeom>
          <a:noFill/>
        </p:spPr>
        <p:txBody>
          <a:bodyPr wrap="square" lIns="0" tIns="0" rIns="0" bIns="0" rtlCol="0">
            <a:spAutoFit/>
          </a:bodyPr>
          <a:lstStyle/>
          <a:p>
            <a:r>
              <a:rPr lang="es-ES" sz="2800" b="1" dirty="0">
                <a:solidFill>
                  <a:srgbClr val="002D64"/>
                </a:solidFill>
                <a:latin typeface="Source Sans Pro" panose="020B0503030403020204" pitchFamily="34" charset="77"/>
                <a:ea typeface="Source Sans Pro Semibold" panose="020B0503030403020204" pitchFamily="34" charset="0"/>
              </a:rPr>
              <a:t>Fuente</a:t>
            </a:r>
            <a:r>
              <a:rPr lang="es-ES" sz="2800" dirty="0">
                <a:solidFill>
                  <a:srgbClr val="002D64"/>
                </a:solidFill>
                <a:latin typeface="Source Sans Pro" panose="020B0503030403020204" pitchFamily="34" charset="77"/>
                <a:ea typeface="Source Sans Pro Semibold" panose="020B0503030403020204" pitchFamily="34" charset="0"/>
              </a:rPr>
              <a:t>: Revisión sistemática Cochrane (publicada en mayo de 2023) que incluye 47 estudios con 4377 participantes que evaluaron los efectos de los diferentes retenedores para estabilizar la posición de los dientes después del tratamiento con aparatos de ortodoncia.</a:t>
            </a:r>
          </a:p>
        </p:txBody>
      </p:sp>
      <p:sp>
        <p:nvSpPr>
          <p:cNvPr id="9" name="CuadroTexto 8">
            <a:extLst>
              <a:ext uri="{FF2B5EF4-FFF2-40B4-BE49-F238E27FC236}">
                <a16:creationId xmlns:a16="http://schemas.microsoft.com/office/drawing/2014/main" id="{850967DF-804F-8522-6227-837DDEE19353}"/>
              </a:ext>
            </a:extLst>
          </p:cNvPr>
          <p:cNvSpPr txBox="1"/>
          <p:nvPr/>
        </p:nvSpPr>
        <p:spPr>
          <a:xfrm>
            <a:off x="1515050" y="6437800"/>
            <a:ext cx="10190163" cy="1969770"/>
          </a:xfrm>
          <a:prstGeom prst="rect">
            <a:avLst/>
          </a:prstGeom>
          <a:noFill/>
        </p:spPr>
        <p:txBody>
          <a:bodyPr wrap="square" lIns="0" tIns="0" rIns="0" bIns="0" rtlCol="0">
            <a:spAutoFit/>
          </a:bodyPr>
          <a:lstStyle/>
          <a:p>
            <a:r>
              <a:rPr lang="es-ES" sz="3200" b="1" i="0">
                <a:solidFill>
                  <a:srgbClr val="002D64"/>
                </a:solidFill>
                <a:effectLst/>
                <a:latin typeface="Source Sans Pro" panose="020B0503030403020204" pitchFamily="34" charset="77"/>
              </a:rPr>
              <a:t>Riesgos</a:t>
            </a:r>
            <a:r>
              <a:rPr lang="es-ES" sz="3200" b="0" i="0">
                <a:solidFill>
                  <a:srgbClr val="002D64"/>
                </a:solidFill>
                <a:effectLst/>
                <a:latin typeface="Source Sans Pro" panose="020B0503030403020204" pitchFamily="34" charset="77"/>
              </a:rPr>
              <a:t>: Hacen falta mejores estudios </a:t>
            </a:r>
          </a:p>
          <a:p>
            <a:r>
              <a:rPr lang="es-ES" sz="3200" b="0" i="0">
                <a:solidFill>
                  <a:srgbClr val="002D64"/>
                </a:solidFill>
                <a:effectLst/>
                <a:latin typeface="Source Sans Pro" panose="020B0503030403020204" pitchFamily="34" charset="77"/>
              </a:rPr>
              <a:t>para conocer los </a:t>
            </a:r>
            <a:r>
              <a:rPr lang="es-ES" sz="3200" b="1">
                <a:solidFill>
                  <a:srgbClr val="002D64"/>
                </a:solidFill>
                <a:effectLst/>
                <a:latin typeface="Source Sans Pro Semibold" panose="020B0503030403020204" pitchFamily="34" charset="77"/>
              </a:rPr>
              <a:t>efectos perjudiciales </a:t>
            </a:r>
            <a:r>
              <a:rPr lang="es-ES" sz="3200" b="0" i="0">
                <a:solidFill>
                  <a:srgbClr val="002D64"/>
                </a:solidFill>
                <a:effectLst/>
                <a:latin typeface="Source Sans Pro" panose="020B0503030403020204" pitchFamily="34" charset="77"/>
              </a:rPr>
              <a:t>de </a:t>
            </a:r>
          </a:p>
          <a:p>
            <a:r>
              <a:rPr lang="es-ES" sz="3200" b="0" i="0">
                <a:solidFill>
                  <a:srgbClr val="002D64"/>
                </a:solidFill>
                <a:effectLst/>
                <a:latin typeface="Source Sans Pro" panose="020B0503030403020204" pitchFamily="34" charset="77"/>
              </a:rPr>
              <a:t>los </a:t>
            </a:r>
            <a:r>
              <a:rPr lang="es-ES" sz="3200">
                <a:solidFill>
                  <a:srgbClr val="002D64"/>
                </a:solidFill>
                <a:latin typeface="Source Sans Pro" panose="020B0503030403020204" pitchFamily="34" charset="77"/>
              </a:rPr>
              <a:t>retenedores, </a:t>
            </a:r>
            <a:r>
              <a:rPr lang="en-US" sz="3200" b="0" i="0" u="none" strike="noStrike" dirty="0" err="1">
                <a:solidFill>
                  <a:srgbClr val="002C63"/>
                </a:solidFill>
                <a:effectLst/>
                <a:latin typeface="Source Sans Pro" panose="020B0503030403020204" pitchFamily="34" charset="0"/>
              </a:rPr>
              <a:t>como</a:t>
            </a:r>
            <a:r>
              <a:rPr lang="en-US" sz="3200" b="0" i="0" u="none" strike="noStrike" dirty="0">
                <a:solidFill>
                  <a:srgbClr val="002C63"/>
                </a:solidFill>
                <a:effectLst/>
                <a:latin typeface="Source Sans Pro" panose="020B0503030403020204" pitchFamily="34" charset="0"/>
              </a:rPr>
              <a:t> la </a:t>
            </a:r>
            <a:r>
              <a:rPr lang="en-US" sz="3200" i="0" u="none" strike="noStrike" dirty="0">
                <a:solidFill>
                  <a:srgbClr val="002C63"/>
                </a:solidFill>
                <a:effectLst/>
                <a:latin typeface="Source Sans Pro" panose="020B0503030403020204" pitchFamily="34" charset="0"/>
              </a:rPr>
              <a:t>caries dental y la </a:t>
            </a:r>
            <a:br>
              <a:rPr lang="en-US" sz="3200" i="0" u="none" strike="noStrike" dirty="0">
                <a:solidFill>
                  <a:srgbClr val="002C63"/>
                </a:solidFill>
                <a:effectLst/>
                <a:latin typeface="Source Sans Pro" panose="020B0503030403020204" pitchFamily="34" charset="0"/>
              </a:rPr>
            </a:br>
            <a:r>
              <a:rPr lang="en-US" sz="3200" i="0" u="none" strike="noStrike" dirty="0" err="1">
                <a:solidFill>
                  <a:srgbClr val="002C63"/>
                </a:solidFill>
                <a:effectLst/>
                <a:latin typeface="Source Sans Pro" panose="020B0503030403020204" pitchFamily="34" charset="0"/>
              </a:rPr>
              <a:t>enfermedades</a:t>
            </a:r>
            <a:r>
              <a:rPr lang="en-US" sz="3200" i="0" u="none" strike="noStrike" dirty="0">
                <a:solidFill>
                  <a:srgbClr val="002C63"/>
                </a:solidFill>
                <a:effectLst/>
                <a:latin typeface="Source Sans Pro" panose="020B0503030403020204" pitchFamily="34" charset="0"/>
              </a:rPr>
              <a:t> de las </a:t>
            </a:r>
            <a:r>
              <a:rPr lang="en-US" sz="3200" i="0" u="none" strike="noStrike" dirty="0" err="1">
                <a:solidFill>
                  <a:srgbClr val="002C63"/>
                </a:solidFill>
                <a:effectLst/>
                <a:latin typeface="Source Sans Pro" panose="020B0503030403020204" pitchFamily="34" charset="0"/>
              </a:rPr>
              <a:t>encías.</a:t>
            </a:r>
            <a:endParaRPr lang="es-ES" sz="3200" i="0">
              <a:solidFill>
                <a:srgbClr val="002D64"/>
              </a:solidFill>
              <a:effectLst/>
              <a:latin typeface="Source Sans Pro" panose="020B0503030403020204" pitchFamily="34" charset="77"/>
            </a:endParaRPr>
          </a:p>
        </p:txBody>
      </p:sp>
      <p:pic>
        <p:nvPicPr>
          <p:cNvPr id="3" name="Imagen 2">
            <a:extLst>
              <a:ext uri="{FF2B5EF4-FFF2-40B4-BE49-F238E27FC236}">
                <a16:creationId xmlns:a16="http://schemas.microsoft.com/office/drawing/2014/main" id="{80EB592A-C8B8-034C-1BED-801F6E5CE762}"/>
              </a:ext>
            </a:extLst>
          </p:cNvPr>
          <p:cNvPicPr>
            <a:picLocks noChangeAspect="1"/>
          </p:cNvPicPr>
          <p:nvPr/>
        </p:nvPicPr>
        <p:blipFill>
          <a:blip r:embed="rId2"/>
          <a:stretch>
            <a:fillRect/>
          </a:stretch>
        </p:blipFill>
        <p:spPr>
          <a:xfrm>
            <a:off x="442913" y="6591413"/>
            <a:ext cx="885600" cy="827336"/>
          </a:xfrm>
          <a:prstGeom prst="rect">
            <a:avLst/>
          </a:prstGeom>
        </p:spPr>
      </p:pic>
      <p:pic>
        <p:nvPicPr>
          <p:cNvPr id="13" name="Imagen 12">
            <a:extLst>
              <a:ext uri="{FF2B5EF4-FFF2-40B4-BE49-F238E27FC236}">
                <a16:creationId xmlns:a16="http://schemas.microsoft.com/office/drawing/2014/main" id="{8BAE1041-3487-A557-AF68-74A543266F92}"/>
              </a:ext>
            </a:extLst>
          </p:cNvPr>
          <p:cNvPicPr>
            <a:picLocks noChangeAspect="1"/>
          </p:cNvPicPr>
          <p:nvPr/>
        </p:nvPicPr>
        <p:blipFill>
          <a:blip r:embed="rId3"/>
          <a:stretch>
            <a:fillRect/>
          </a:stretch>
        </p:blipFill>
        <p:spPr>
          <a:xfrm>
            <a:off x="442912" y="10819888"/>
            <a:ext cx="3395931" cy="945259"/>
          </a:xfrm>
          <a:prstGeom prst="rect">
            <a:avLst/>
          </a:prstGeom>
        </p:spPr>
      </p:pic>
      <p:pic>
        <p:nvPicPr>
          <p:cNvPr id="5" name="Imagen 4">
            <a:extLst>
              <a:ext uri="{FF2B5EF4-FFF2-40B4-BE49-F238E27FC236}">
                <a16:creationId xmlns:a16="http://schemas.microsoft.com/office/drawing/2014/main" id="{297014DA-779D-3F50-D5FE-79C12D7B57F2}"/>
              </a:ext>
            </a:extLst>
          </p:cNvPr>
          <p:cNvPicPr>
            <a:picLocks noChangeAspect="1"/>
          </p:cNvPicPr>
          <p:nvPr/>
        </p:nvPicPr>
        <p:blipFill>
          <a:blip r:embed="rId4"/>
          <a:stretch>
            <a:fillRect/>
          </a:stretch>
        </p:blipFill>
        <p:spPr>
          <a:xfrm>
            <a:off x="442912" y="2344318"/>
            <a:ext cx="945259" cy="945259"/>
          </a:xfrm>
          <a:prstGeom prst="rect">
            <a:avLst/>
          </a:prstGeom>
        </p:spPr>
      </p:pic>
      <p:sp>
        <p:nvSpPr>
          <p:cNvPr id="4" name="CuadroTexto 3">
            <a:extLst>
              <a:ext uri="{FF2B5EF4-FFF2-40B4-BE49-F238E27FC236}">
                <a16:creationId xmlns:a16="http://schemas.microsoft.com/office/drawing/2014/main" id="{D4DFEF22-28EF-D275-C345-CD2DED29169A}"/>
              </a:ext>
            </a:extLst>
          </p:cNvPr>
          <p:cNvSpPr txBox="1"/>
          <p:nvPr/>
        </p:nvSpPr>
        <p:spPr>
          <a:xfrm>
            <a:off x="4324350" y="10896088"/>
            <a:ext cx="7459663" cy="861774"/>
          </a:xfrm>
          <a:prstGeom prst="rect">
            <a:avLst/>
          </a:prstGeom>
          <a:noFill/>
        </p:spPr>
        <p:txBody>
          <a:bodyPr wrap="square" lIns="0" tIns="0" rIns="0" bIns="0" rtlCol="0">
            <a:spAutoFit/>
          </a:bodyPr>
          <a:lstStyle/>
          <a:p>
            <a:pPr algn="r" defTabSz="1234439" hangingPunct="0">
              <a:defRPr sz="3100">
                <a:solidFill>
                  <a:srgbClr val="FF0000"/>
                </a:solidFill>
                <a:latin typeface="Source Sans Pro"/>
                <a:ea typeface="Source Sans Pro"/>
                <a:cs typeface="Source Sans Pro"/>
                <a:sym typeface="Source Sans Pro"/>
              </a:defRPr>
            </a:pPr>
            <a:r>
              <a:rPr kumimoji="0" lang="es-ES" sz="2800" b="0" i="0" u="none" strike="noStrike" kern="0" cap="none" spc="0" normalizeH="0" baseline="0" noProof="0" dirty="0">
                <a:ln>
                  <a:noFill/>
                </a:ln>
                <a:solidFill>
                  <a:srgbClr val="E12328"/>
                </a:solidFill>
                <a:effectLst/>
                <a:uLnTx/>
                <a:uFillTx/>
                <a:latin typeface="Source Sans Pro"/>
                <a:ea typeface="Source Sans Pro"/>
                <a:sym typeface="Source Sans Pro"/>
              </a:rPr>
              <a:t>@</a:t>
            </a:r>
            <a:r>
              <a:rPr kumimoji="0" lang="es-ES" sz="2800" b="0" i="0" u="none" strike="noStrike" kern="0" cap="none" spc="0" normalizeH="0" baseline="0" noProof="0" dirty="0" err="1">
                <a:ln>
                  <a:noFill/>
                </a:ln>
                <a:solidFill>
                  <a:srgbClr val="E12328"/>
                </a:solidFill>
                <a:effectLst/>
                <a:uLnTx/>
                <a:uFillTx/>
                <a:latin typeface="Source Sans Pro"/>
                <a:ea typeface="Source Sans Pro"/>
                <a:sym typeface="Source Sans Pro"/>
              </a:rPr>
              <a:t>CochraneIberoam</a:t>
            </a:r>
            <a:r>
              <a:rPr kumimoji="0" lang="es-ES" sz="2800" b="0" i="0" u="none" strike="noStrike" kern="0" cap="none" spc="0" normalizeH="0" baseline="0" noProof="0" dirty="0">
                <a:ln>
                  <a:noFill/>
                </a:ln>
                <a:solidFill>
                  <a:srgbClr val="E12328"/>
                </a:solidFill>
                <a:effectLst/>
                <a:uLnTx/>
                <a:uFillTx/>
                <a:latin typeface="Source Sans Pro"/>
                <a:ea typeface="Source Sans Pro"/>
                <a:sym typeface="Source Sans Pro"/>
              </a:rPr>
              <a:t>  |  </a:t>
            </a:r>
            <a:r>
              <a:rPr kumimoji="0" lang="es-ES" sz="2800" b="0" i="0" u="sng" strike="noStrike" kern="0" cap="none" spc="0" normalizeH="0" baseline="0" noProof="0" dirty="0">
                <a:ln>
                  <a:noFill/>
                </a:ln>
                <a:solidFill>
                  <a:srgbClr val="E12328"/>
                </a:solidFill>
                <a:effectLst/>
                <a:uLnTx/>
                <a:uFill>
                  <a:solidFill>
                    <a:srgbClr val="002D64"/>
                  </a:solidFill>
                </a:uFill>
                <a:latin typeface="Source Sans Pro"/>
                <a:ea typeface="Source Sans Pro"/>
                <a:sym typeface="Source Sans Pro"/>
                <a:hlinkClick r:id="rId5">
                  <a:extLst>
                    <a:ext uri="{A12FA001-AC4F-418D-AE19-62706E023703}">
                      <ahyp:hlinkClr xmlns:ahyp="http://schemas.microsoft.com/office/drawing/2018/hyperlinkcolor" val="tx"/>
                    </a:ext>
                  </a:extLst>
                </a:hlinkClick>
              </a:rPr>
              <a:t>bit.ly/CD011990</a:t>
            </a:r>
          </a:p>
          <a:p>
            <a:pPr marL="0" marR="0" lvl="0" indent="0" algn="r" defTabSz="1234439" rtl="0" eaLnBrk="1" fontAlgn="auto" latinLnBrk="0" hangingPunct="0">
              <a:lnSpc>
                <a:spcPct val="100000"/>
              </a:lnSpc>
              <a:spcBef>
                <a:spcPts val="0"/>
              </a:spcBef>
              <a:spcAft>
                <a:spcPts val="0"/>
              </a:spcAft>
              <a:buClrTx/>
              <a:buSzTx/>
              <a:buFontTx/>
              <a:buNone/>
              <a:tabLst/>
              <a:defRPr sz="3100">
                <a:solidFill>
                  <a:srgbClr val="FF0000"/>
                </a:solidFill>
                <a:latin typeface="Source Sans Pro"/>
                <a:ea typeface="Source Sans Pro"/>
                <a:cs typeface="Source Sans Pro"/>
                <a:sym typeface="Source Sans Pro"/>
              </a:defRPr>
            </a:pPr>
            <a:r>
              <a:rPr kumimoji="0" lang="es-ES" sz="2800" b="0" i="0" u="none" strike="noStrike" kern="0" cap="none" spc="0" normalizeH="0" baseline="0" noProof="0" dirty="0">
                <a:ln>
                  <a:noFill/>
                </a:ln>
                <a:solidFill>
                  <a:srgbClr val="E12328"/>
                </a:solidFill>
                <a:effectLst/>
                <a:uLnTx/>
                <a:uFillTx/>
                <a:latin typeface="Source Sans Pro"/>
                <a:ea typeface="Source Sans Pro"/>
                <a:sym typeface="Source Sans Pro"/>
              </a:rPr>
              <a:t>Ficha elaborada por UCM-Cochrane Madrid</a:t>
            </a:r>
            <a:endParaRPr lang="en-GB" sz="2800" dirty="0">
              <a:solidFill>
                <a:srgbClr val="E12328"/>
              </a:solidFill>
            </a:endParaRPr>
          </a:p>
        </p:txBody>
      </p:sp>
      <p:pic>
        <p:nvPicPr>
          <p:cNvPr id="6" name="Picture 17">
            <a:extLst>
              <a:ext uri="{FF2B5EF4-FFF2-40B4-BE49-F238E27FC236}">
                <a16:creationId xmlns:a16="http://schemas.microsoft.com/office/drawing/2014/main" id="{58D442A1-F59C-9B77-D237-28C7026252C2}"/>
              </a:ext>
            </a:extLst>
          </p:cNvPr>
          <p:cNvPicPr>
            <a:picLocks noChangeAspect="1"/>
          </p:cNvPicPr>
          <p:nvPr/>
        </p:nvPicPr>
        <p:blipFill>
          <a:blip r:embed="rId6"/>
          <a:stretch>
            <a:fillRect/>
          </a:stretch>
        </p:blipFill>
        <p:spPr>
          <a:xfrm>
            <a:off x="8184013" y="3829275"/>
            <a:ext cx="3600000" cy="3600000"/>
          </a:xfrm>
          <a:prstGeom prst="rect">
            <a:avLst/>
          </a:prstGeom>
        </p:spPr>
      </p:pic>
    </p:spTree>
    <p:extLst>
      <p:ext uri="{BB962C8B-B14F-4D97-AF65-F5344CB8AC3E}">
        <p14:creationId xmlns:p14="http://schemas.microsoft.com/office/powerpoint/2010/main" val="297597161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18803</TotalTime>
  <Words>158</Words>
  <Application>Microsoft Macintosh PowerPoint</Application>
  <PresentationFormat>Personalizado</PresentationFormat>
  <Paragraphs>12</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Source Sans Pro</vt:lpstr>
      <vt:lpstr>Source Sans Pro Semibold</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Gonzalo Casino</dc:creator>
  <cp:lastModifiedBy>GC</cp:lastModifiedBy>
  <cp:revision>233</cp:revision>
  <cp:lastPrinted>2021-07-07T12:23:59Z</cp:lastPrinted>
  <dcterms:created xsi:type="dcterms:W3CDTF">2021-06-21T08:28:45Z</dcterms:created>
  <dcterms:modified xsi:type="dcterms:W3CDTF">2025-04-09T07:37:32Z</dcterms:modified>
</cp:coreProperties>
</file>