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1430000" cy="11430000"/>
  <p:notesSz cx="6858000" cy="9144000"/>
  <p:embeddedFontLst>
    <p:embeddedFont>
      <p:font typeface="Source Sans Pro Bold" charset="1" panose="020B0703030403020204"/>
      <p:regular r:id="rId10"/>
    </p:embeddedFont>
    <p:embeddedFont>
      <p:font typeface="Source Sans Pro" charset="1" panose="020B0503030403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D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985111" y="-1793613"/>
            <a:ext cx="15663496" cy="13223613"/>
          </a:xfrm>
          <a:custGeom>
            <a:avLst/>
            <a:gdLst/>
            <a:ahLst/>
            <a:cxnLst/>
            <a:rect r="r" b="b" t="t" l="l"/>
            <a:pathLst>
              <a:path h="13223613" w="15663496">
                <a:moveTo>
                  <a:pt x="15663495" y="0"/>
                </a:moveTo>
                <a:lnTo>
                  <a:pt x="0" y="0"/>
                </a:lnTo>
                <a:lnTo>
                  <a:pt x="0" y="13223613"/>
                </a:lnTo>
                <a:lnTo>
                  <a:pt x="15663495" y="13223613"/>
                </a:lnTo>
                <a:lnTo>
                  <a:pt x="15663495" y="0"/>
                </a:lnTo>
                <a:close/>
              </a:path>
            </a:pathLst>
          </a:custGeom>
          <a:blipFill>
            <a:blip r:embed="rId2"/>
            <a:stretch>
              <a:fillRect l="-13317" t="0" r="-133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464843" y="3457787"/>
            <a:ext cx="8345289" cy="5917488"/>
            <a:chOff x="0" y="0"/>
            <a:chExt cx="2525458" cy="179075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25458" cy="1790755"/>
            </a:xfrm>
            <a:custGeom>
              <a:avLst/>
              <a:gdLst/>
              <a:ahLst/>
              <a:cxnLst/>
              <a:rect r="r" b="b" t="t" l="l"/>
              <a:pathLst>
                <a:path h="1790755" w="2525458">
                  <a:moveTo>
                    <a:pt x="39427" y="0"/>
                  </a:moveTo>
                  <a:lnTo>
                    <a:pt x="2486031" y="0"/>
                  </a:lnTo>
                  <a:cubicBezTo>
                    <a:pt x="2496488" y="0"/>
                    <a:pt x="2506516" y="4154"/>
                    <a:pt x="2513910" y="11548"/>
                  </a:cubicBezTo>
                  <a:cubicBezTo>
                    <a:pt x="2521304" y="18942"/>
                    <a:pt x="2525458" y="28970"/>
                    <a:pt x="2525458" y="39427"/>
                  </a:cubicBezTo>
                  <a:lnTo>
                    <a:pt x="2525458" y="1751328"/>
                  </a:lnTo>
                  <a:cubicBezTo>
                    <a:pt x="2525458" y="1773103"/>
                    <a:pt x="2507806" y="1790755"/>
                    <a:pt x="2486031" y="1790755"/>
                  </a:cubicBezTo>
                  <a:lnTo>
                    <a:pt x="39427" y="1790755"/>
                  </a:lnTo>
                  <a:cubicBezTo>
                    <a:pt x="28970" y="1790755"/>
                    <a:pt x="18942" y="1786601"/>
                    <a:pt x="11548" y="1779207"/>
                  </a:cubicBezTo>
                  <a:cubicBezTo>
                    <a:pt x="4154" y="1771813"/>
                    <a:pt x="0" y="1761785"/>
                    <a:pt x="0" y="1751328"/>
                  </a:cubicBezTo>
                  <a:lnTo>
                    <a:pt x="0" y="39427"/>
                  </a:lnTo>
                  <a:cubicBezTo>
                    <a:pt x="0" y="28970"/>
                    <a:pt x="4154" y="18942"/>
                    <a:pt x="11548" y="11548"/>
                  </a:cubicBezTo>
                  <a:cubicBezTo>
                    <a:pt x="18942" y="4154"/>
                    <a:pt x="28970" y="0"/>
                    <a:pt x="39427" y="0"/>
                  </a:cubicBezTo>
                  <a:close/>
                </a:path>
              </a:pathLst>
            </a:custGeom>
            <a:solidFill>
              <a:srgbClr val="FFFFFF">
                <a:alpha val="91765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525458" cy="1838380"/>
            </a:xfrm>
            <a:prstGeom prst="rect">
              <a:avLst/>
            </a:prstGeom>
          </p:spPr>
          <p:txBody>
            <a:bodyPr anchor="ctr" rtlCol="false" tIns="42333" lIns="42333" bIns="42333" rIns="42333"/>
            <a:lstStyle/>
            <a:p>
              <a:pPr algn="ctr">
                <a:lnSpc>
                  <a:spcPts val="259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979728" y="3457787"/>
            <a:ext cx="2044557" cy="5917488"/>
          </a:xfrm>
          <a:custGeom>
            <a:avLst/>
            <a:gdLst/>
            <a:ahLst/>
            <a:cxnLst/>
            <a:rect r="r" b="b" t="t" l="l"/>
            <a:pathLst>
              <a:path h="5917488" w="2044557">
                <a:moveTo>
                  <a:pt x="0" y="0"/>
                </a:moveTo>
                <a:lnTo>
                  <a:pt x="2044557" y="0"/>
                </a:lnTo>
                <a:lnTo>
                  <a:pt x="2044557" y="5917489"/>
                </a:lnTo>
                <a:lnTo>
                  <a:pt x="0" y="59174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0999" r="0" b="-7573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8812" y="664614"/>
            <a:ext cx="3487618" cy="719145"/>
          </a:xfrm>
          <a:custGeom>
            <a:avLst/>
            <a:gdLst/>
            <a:ahLst/>
            <a:cxnLst/>
            <a:rect r="r" b="b" t="t" l="l"/>
            <a:pathLst>
              <a:path h="719145" w="3487618">
                <a:moveTo>
                  <a:pt x="0" y="0"/>
                </a:moveTo>
                <a:lnTo>
                  <a:pt x="3487619" y="0"/>
                </a:lnTo>
                <a:lnTo>
                  <a:pt x="3487619" y="719145"/>
                </a:lnTo>
                <a:lnTo>
                  <a:pt x="0" y="7191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354453" y="4272478"/>
            <a:ext cx="5625275" cy="21440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23"/>
              </a:lnSpc>
            </a:pPr>
            <a:r>
              <a:rPr lang="en-US" sz="4088" b="true">
                <a:solidFill>
                  <a:srgbClr val="002D64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An Introduction to Cochrane Clinical Answers (CCAs) 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54453" y="7144073"/>
            <a:ext cx="5625275" cy="1734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0"/>
              </a:lnSpc>
            </a:pPr>
            <a:r>
              <a:rPr lang="en-US" sz="3400" spc="68">
                <a:solidFill>
                  <a:srgbClr val="002D6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Location</a:t>
            </a:r>
          </a:p>
          <a:p>
            <a:pPr algn="l">
              <a:lnSpc>
                <a:spcPts val="3400"/>
              </a:lnSpc>
            </a:pPr>
            <a:r>
              <a:rPr lang="en-US" sz="3400" spc="68">
                <a:solidFill>
                  <a:srgbClr val="002D6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28 May 2026</a:t>
            </a:r>
          </a:p>
          <a:p>
            <a:pPr algn="l" marL="0" indent="0" lvl="0">
              <a:lnSpc>
                <a:spcPts val="3400"/>
              </a:lnSpc>
              <a:spcBef>
                <a:spcPct val="0"/>
              </a:spcBef>
            </a:pPr>
            <a:r>
              <a:rPr lang="en-US" sz="3400" spc="68">
                <a:solidFill>
                  <a:srgbClr val="002D6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13:00 - 14:00 UTC</a:t>
            </a:r>
          </a:p>
          <a:p>
            <a:pPr algn="l" marL="0" indent="0" lvl="0">
              <a:lnSpc>
                <a:spcPts val="34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D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108944" y="0"/>
            <a:ext cx="13538944" cy="11430000"/>
          </a:xfrm>
          <a:custGeom>
            <a:avLst/>
            <a:gdLst/>
            <a:ahLst/>
            <a:cxnLst/>
            <a:rect r="r" b="b" t="t" l="l"/>
            <a:pathLst>
              <a:path h="11430000" w="13538944">
                <a:moveTo>
                  <a:pt x="13538944" y="0"/>
                </a:moveTo>
                <a:lnTo>
                  <a:pt x="0" y="0"/>
                </a:lnTo>
                <a:lnTo>
                  <a:pt x="0" y="11430000"/>
                </a:lnTo>
                <a:lnTo>
                  <a:pt x="13538944" y="11430000"/>
                </a:lnTo>
                <a:lnTo>
                  <a:pt x="13538944" y="0"/>
                </a:lnTo>
                <a:close/>
              </a:path>
            </a:pathLst>
          </a:custGeom>
          <a:blipFill>
            <a:blip r:embed="rId2"/>
            <a:stretch>
              <a:fillRect l="-13317" t="0" r="-133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938397" y="0"/>
            <a:ext cx="6871735" cy="13229839"/>
            <a:chOff x="0" y="0"/>
            <a:chExt cx="2079530" cy="40036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79530" cy="4003625"/>
            </a:xfrm>
            <a:custGeom>
              <a:avLst/>
              <a:gdLst/>
              <a:ahLst/>
              <a:cxnLst/>
              <a:rect r="r" b="b" t="t" l="l"/>
              <a:pathLst>
                <a:path h="4003625" w="2079530">
                  <a:moveTo>
                    <a:pt x="47882" y="0"/>
                  </a:moveTo>
                  <a:lnTo>
                    <a:pt x="2031648" y="0"/>
                  </a:lnTo>
                  <a:cubicBezTo>
                    <a:pt x="2044347" y="0"/>
                    <a:pt x="2056526" y="5045"/>
                    <a:pt x="2065506" y="14024"/>
                  </a:cubicBezTo>
                  <a:cubicBezTo>
                    <a:pt x="2074485" y="23004"/>
                    <a:pt x="2079530" y="35183"/>
                    <a:pt x="2079530" y="47882"/>
                  </a:cubicBezTo>
                  <a:lnTo>
                    <a:pt x="2079530" y="3955743"/>
                  </a:lnTo>
                  <a:cubicBezTo>
                    <a:pt x="2079530" y="3968442"/>
                    <a:pt x="2074485" y="3980621"/>
                    <a:pt x="2065506" y="3989600"/>
                  </a:cubicBezTo>
                  <a:cubicBezTo>
                    <a:pt x="2056526" y="3998580"/>
                    <a:pt x="2044347" y="4003625"/>
                    <a:pt x="2031648" y="4003625"/>
                  </a:cubicBezTo>
                  <a:lnTo>
                    <a:pt x="47882" y="4003625"/>
                  </a:lnTo>
                  <a:cubicBezTo>
                    <a:pt x="35183" y="4003625"/>
                    <a:pt x="23004" y="3998580"/>
                    <a:pt x="14024" y="3989600"/>
                  </a:cubicBezTo>
                  <a:cubicBezTo>
                    <a:pt x="5045" y="3980621"/>
                    <a:pt x="0" y="3968442"/>
                    <a:pt x="0" y="3955743"/>
                  </a:cubicBezTo>
                  <a:lnTo>
                    <a:pt x="0" y="47882"/>
                  </a:lnTo>
                  <a:cubicBezTo>
                    <a:pt x="0" y="35183"/>
                    <a:pt x="5045" y="23004"/>
                    <a:pt x="14024" y="14024"/>
                  </a:cubicBezTo>
                  <a:cubicBezTo>
                    <a:pt x="23004" y="5045"/>
                    <a:pt x="35183" y="0"/>
                    <a:pt x="47882" y="0"/>
                  </a:cubicBezTo>
                  <a:close/>
                </a:path>
              </a:pathLst>
            </a:custGeom>
            <a:solidFill>
              <a:srgbClr val="FFFFFF">
                <a:alpha val="91765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079530" cy="4051250"/>
            </a:xfrm>
            <a:prstGeom prst="rect">
              <a:avLst/>
            </a:prstGeom>
          </p:spPr>
          <p:txBody>
            <a:bodyPr anchor="ctr" rtlCol="false" tIns="42333" lIns="42333" bIns="42333" rIns="42333"/>
            <a:lstStyle/>
            <a:p>
              <a:pPr algn="ctr">
                <a:lnSpc>
                  <a:spcPts val="259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010348" y="0"/>
            <a:ext cx="3976710" cy="11509652"/>
          </a:xfrm>
          <a:custGeom>
            <a:avLst/>
            <a:gdLst/>
            <a:ahLst/>
            <a:cxnLst/>
            <a:rect r="r" b="b" t="t" l="l"/>
            <a:pathLst>
              <a:path h="11509652" w="3976710">
                <a:moveTo>
                  <a:pt x="0" y="0"/>
                </a:moveTo>
                <a:lnTo>
                  <a:pt x="3976710" y="0"/>
                </a:lnTo>
                <a:lnTo>
                  <a:pt x="3976710" y="11509652"/>
                </a:lnTo>
                <a:lnTo>
                  <a:pt x="0" y="115096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000"/>
            </a:blip>
            <a:stretch>
              <a:fillRect l="0" t="-10999" r="0" b="-7573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8812" y="664614"/>
            <a:ext cx="3487618" cy="719145"/>
          </a:xfrm>
          <a:custGeom>
            <a:avLst/>
            <a:gdLst/>
            <a:ahLst/>
            <a:cxnLst/>
            <a:rect r="r" b="b" t="t" l="l"/>
            <a:pathLst>
              <a:path h="719145" w="3487618">
                <a:moveTo>
                  <a:pt x="0" y="0"/>
                </a:moveTo>
                <a:lnTo>
                  <a:pt x="3487619" y="0"/>
                </a:lnTo>
                <a:lnTo>
                  <a:pt x="3487619" y="719145"/>
                </a:lnTo>
                <a:lnTo>
                  <a:pt x="0" y="7191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463306" y="1066800"/>
            <a:ext cx="4823694" cy="1420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23"/>
              </a:lnSpc>
            </a:pPr>
            <a:r>
              <a:rPr lang="en-US" sz="4088" b="true">
                <a:solidFill>
                  <a:srgbClr val="002D64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Get involved with our upcoming events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577930" y="3410433"/>
            <a:ext cx="4823694" cy="2223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5"/>
              </a:lnSpc>
            </a:pPr>
            <a:r>
              <a:rPr lang="en-US" sz="3196">
                <a:solidFill>
                  <a:srgbClr val="002D6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Cochrane Systematic Reviews and the Cochrane Library: A Beginner’s Guide</a:t>
            </a:r>
          </a:p>
          <a:p>
            <a:pPr algn="l">
              <a:lnSpc>
                <a:spcPts val="4475"/>
              </a:lnSpc>
            </a:pPr>
            <a:r>
              <a:rPr lang="en-US" sz="3196" b="true">
                <a:solidFill>
                  <a:srgbClr val="962D91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7 April 2026, 09:00 UTC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577930" y="6557770"/>
            <a:ext cx="4594447" cy="2785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5"/>
              </a:lnSpc>
            </a:pPr>
            <a:r>
              <a:rPr lang="en-US" sz="3196">
                <a:solidFill>
                  <a:srgbClr val="002D6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An Introduction to Cochrane Clinical Answers (CCA) </a:t>
            </a:r>
          </a:p>
          <a:p>
            <a:pPr algn="l">
              <a:lnSpc>
                <a:spcPts val="4475"/>
              </a:lnSpc>
            </a:pPr>
            <a:r>
              <a:rPr lang="en-US" sz="3196" b="true">
                <a:solidFill>
                  <a:srgbClr val="962D91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28 May 2026, 13:00 UTC</a:t>
            </a:r>
          </a:p>
          <a:p>
            <a:pPr algn="l">
              <a:lnSpc>
                <a:spcPts val="4475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2D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2865634" y="-1615652"/>
            <a:ext cx="15452700" cy="13045652"/>
          </a:xfrm>
          <a:custGeom>
            <a:avLst/>
            <a:gdLst/>
            <a:ahLst/>
            <a:cxnLst/>
            <a:rect r="r" b="b" t="t" l="l"/>
            <a:pathLst>
              <a:path h="13045652" w="15452700">
                <a:moveTo>
                  <a:pt x="15452700" y="0"/>
                </a:moveTo>
                <a:lnTo>
                  <a:pt x="0" y="0"/>
                </a:lnTo>
                <a:lnTo>
                  <a:pt x="0" y="13045652"/>
                </a:lnTo>
                <a:lnTo>
                  <a:pt x="15452700" y="13045652"/>
                </a:lnTo>
                <a:lnTo>
                  <a:pt x="15452700" y="0"/>
                </a:lnTo>
                <a:close/>
              </a:path>
            </a:pathLst>
          </a:custGeom>
          <a:blipFill>
            <a:blip r:embed="rId2"/>
            <a:stretch>
              <a:fillRect l="-13317" t="0" r="-133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464843" y="3139181"/>
            <a:ext cx="8345289" cy="6674178"/>
            <a:chOff x="0" y="0"/>
            <a:chExt cx="2525458" cy="201974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25458" cy="2019745"/>
            </a:xfrm>
            <a:custGeom>
              <a:avLst/>
              <a:gdLst/>
              <a:ahLst/>
              <a:cxnLst/>
              <a:rect r="r" b="b" t="t" l="l"/>
              <a:pathLst>
                <a:path h="2019745" w="2525458">
                  <a:moveTo>
                    <a:pt x="39427" y="0"/>
                  </a:moveTo>
                  <a:lnTo>
                    <a:pt x="2486031" y="0"/>
                  </a:lnTo>
                  <a:cubicBezTo>
                    <a:pt x="2496488" y="0"/>
                    <a:pt x="2506516" y="4154"/>
                    <a:pt x="2513910" y="11548"/>
                  </a:cubicBezTo>
                  <a:cubicBezTo>
                    <a:pt x="2521304" y="18942"/>
                    <a:pt x="2525458" y="28970"/>
                    <a:pt x="2525458" y="39427"/>
                  </a:cubicBezTo>
                  <a:lnTo>
                    <a:pt x="2525458" y="1980318"/>
                  </a:lnTo>
                  <a:cubicBezTo>
                    <a:pt x="2525458" y="1990775"/>
                    <a:pt x="2521304" y="2000803"/>
                    <a:pt x="2513910" y="2008197"/>
                  </a:cubicBezTo>
                  <a:cubicBezTo>
                    <a:pt x="2506516" y="2015591"/>
                    <a:pt x="2496488" y="2019745"/>
                    <a:pt x="2486031" y="2019745"/>
                  </a:cubicBezTo>
                  <a:lnTo>
                    <a:pt x="39427" y="2019745"/>
                  </a:lnTo>
                  <a:cubicBezTo>
                    <a:pt x="28970" y="2019745"/>
                    <a:pt x="18942" y="2015591"/>
                    <a:pt x="11548" y="2008197"/>
                  </a:cubicBezTo>
                  <a:cubicBezTo>
                    <a:pt x="4154" y="2000803"/>
                    <a:pt x="0" y="1990775"/>
                    <a:pt x="0" y="1980318"/>
                  </a:cubicBezTo>
                  <a:lnTo>
                    <a:pt x="0" y="39427"/>
                  </a:lnTo>
                  <a:cubicBezTo>
                    <a:pt x="0" y="28970"/>
                    <a:pt x="4154" y="18942"/>
                    <a:pt x="11548" y="11548"/>
                  </a:cubicBezTo>
                  <a:cubicBezTo>
                    <a:pt x="18942" y="4154"/>
                    <a:pt x="28970" y="0"/>
                    <a:pt x="39427" y="0"/>
                  </a:cubicBezTo>
                  <a:close/>
                </a:path>
              </a:pathLst>
            </a:custGeom>
            <a:solidFill>
              <a:srgbClr val="FFFFFF">
                <a:alpha val="91765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2525458" cy="2067370"/>
            </a:xfrm>
            <a:prstGeom prst="rect">
              <a:avLst/>
            </a:prstGeom>
          </p:spPr>
          <p:txBody>
            <a:bodyPr anchor="ctr" rtlCol="false" tIns="42333" lIns="42333" bIns="42333" rIns="42333"/>
            <a:lstStyle/>
            <a:p>
              <a:pPr algn="ctr">
                <a:lnSpc>
                  <a:spcPts val="2594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811670" y="3139181"/>
            <a:ext cx="2306001" cy="6674178"/>
          </a:xfrm>
          <a:custGeom>
            <a:avLst/>
            <a:gdLst/>
            <a:ahLst/>
            <a:cxnLst/>
            <a:rect r="r" b="b" t="t" l="l"/>
            <a:pathLst>
              <a:path h="6674178" w="2306001">
                <a:moveTo>
                  <a:pt x="0" y="0"/>
                </a:moveTo>
                <a:lnTo>
                  <a:pt x="2306001" y="0"/>
                </a:lnTo>
                <a:lnTo>
                  <a:pt x="2306001" y="6674178"/>
                </a:lnTo>
                <a:lnTo>
                  <a:pt x="0" y="66741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0999" r="0" b="-7573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68812" y="664614"/>
            <a:ext cx="3487618" cy="719145"/>
          </a:xfrm>
          <a:custGeom>
            <a:avLst/>
            <a:gdLst/>
            <a:ahLst/>
            <a:cxnLst/>
            <a:rect r="r" b="b" t="t" l="l"/>
            <a:pathLst>
              <a:path h="719145" w="3487618">
                <a:moveTo>
                  <a:pt x="0" y="0"/>
                </a:moveTo>
                <a:lnTo>
                  <a:pt x="3487619" y="0"/>
                </a:lnTo>
                <a:lnTo>
                  <a:pt x="3487619" y="719145"/>
                </a:lnTo>
                <a:lnTo>
                  <a:pt x="0" y="7191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989752" y="3917574"/>
            <a:ext cx="5415453" cy="2867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23"/>
              </a:lnSpc>
            </a:pPr>
            <a:r>
              <a:rPr lang="en-US" sz="4088" b="true">
                <a:solidFill>
                  <a:srgbClr val="002D64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Defining a review question and applying the framework for synthesis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989752" y="7384784"/>
            <a:ext cx="5050454" cy="1170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0"/>
              </a:lnSpc>
            </a:pPr>
            <a:r>
              <a:rPr lang="en-US" sz="3400">
                <a:solidFill>
                  <a:srgbClr val="962D9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Webinar recording available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98067" y="5952693"/>
            <a:ext cx="1544865" cy="5318065"/>
          </a:xfrm>
          <a:custGeom>
            <a:avLst/>
            <a:gdLst/>
            <a:ahLst/>
            <a:cxnLst/>
            <a:rect r="r" b="b" t="t" l="l"/>
            <a:pathLst>
              <a:path h="5318065" w="1544865">
                <a:moveTo>
                  <a:pt x="0" y="0"/>
                </a:moveTo>
                <a:lnTo>
                  <a:pt x="1544865" y="0"/>
                </a:lnTo>
                <a:lnTo>
                  <a:pt x="1544865" y="5318066"/>
                </a:lnTo>
                <a:lnTo>
                  <a:pt x="0" y="5318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1563" y="5952693"/>
            <a:ext cx="1542861" cy="5318065"/>
          </a:xfrm>
          <a:custGeom>
            <a:avLst/>
            <a:gdLst/>
            <a:ahLst/>
            <a:cxnLst/>
            <a:rect r="r" b="b" t="t" l="l"/>
            <a:pathLst>
              <a:path h="5318065" w="1542861">
                <a:moveTo>
                  <a:pt x="0" y="0"/>
                </a:moveTo>
                <a:lnTo>
                  <a:pt x="1542861" y="0"/>
                </a:lnTo>
                <a:lnTo>
                  <a:pt x="1542861" y="5318066"/>
                </a:lnTo>
                <a:lnTo>
                  <a:pt x="0" y="53180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707340" y="312264"/>
            <a:ext cx="1567425" cy="5402736"/>
          </a:xfrm>
          <a:custGeom>
            <a:avLst/>
            <a:gdLst/>
            <a:ahLst/>
            <a:cxnLst/>
            <a:rect r="r" b="b" t="t" l="l"/>
            <a:pathLst>
              <a:path h="5402736" w="1567425">
                <a:moveTo>
                  <a:pt x="0" y="0"/>
                </a:moveTo>
                <a:lnTo>
                  <a:pt x="1567425" y="0"/>
                </a:lnTo>
                <a:lnTo>
                  <a:pt x="1567425" y="5402736"/>
                </a:lnTo>
                <a:lnTo>
                  <a:pt x="0" y="54027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71563" y="312264"/>
            <a:ext cx="1567425" cy="5402736"/>
          </a:xfrm>
          <a:custGeom>
            <a:avLst/>
            <a:gdLst/>
            <a:ahLst/>
            <a:cxnLst/>
            <a:rect r="r" b="b" t="t" l="l"/>
            <a:pathLst>
              <a:path h="5402736" w="1567425">
                <a:moveTo>
                  <a:pt x="0" y="0"/>
                </a:moveTo>
                <a:lnTo>
                  <a:pt x="1567426" y="0"/>
                </a:lnTo>
                <a:lnTo>
                  <a:pt x="1567426" y="5402736"/>
                </a:lnTo>
                <a:lnTo>
                  <a:pt x="0" y="54027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227608" y="312264"/>
            <a:ext cx="1567425" cy="5402736"/>
          </a:xfrm>
          <a:custGeom>
            <a:avLst/>
            <a:gdLst/>
            <a:ahLst/>
            <a:cxnLst/>
            <a:rect r="r" b="b" t="t" l="l"/>
            <a:pathLst>
              <a:path h="5402736" w="1567425">
                <a:moveTo>
                  <a:pt x="0" y="0"/>
                </a:moveTo>
                <a:lnTo>
                  <a:pt x="1567425" y="0"/>
                </a:lnTo>
                <a:lnTo>
                  <a:pt x="1567425" y="5402736"/>
                </a:lnTo>
                <a:lnTo>
                  <a:pt x="0" y="54027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287892" y="312264"/>
            <a:ext cx="1567425" cy="5402736"/>
          </a:xfrm>
          <a:custGeom>
            <a:avLst/>
            <a:gdLst/>
            <a:ahLst/>
            <a:cxnLst/>
            <a:rect r="r" b="b" t="t" l="l"/>
            <a:pathLst>
              <a:path h="5402736" w="1567425">
                <a:moveTo>
                  <a:pt x="0" y="0"/>
                </a:moveTo>
                <a:lnTo>
                  <a:pt x="1567425" y="0"/>
                </a:lnTo>
                <a:lnTo>
                  <a:pt x="1567425" y="5402736"/>
                </a:lnTo>
                <a:lnTo>
                  <a:pt x="0" y="54027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DAHViQFUTeo</dc:identifier>
  <dcterms:modified xsi:type="dcterms:W3CDTF">2011-08-01T06:04:30Z</dcterms:modified>
  <cp:revision>1</cp:revision>
  <dc:title>Group events template: Facebook</dc:title>
</cp:coreProperties>
</file>