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888945-9DA5-48BC-B97A-99CAA9DC1EDF}" v="6" dt="2020-11-19T17:37:22.1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0" autoAdjust="0"/>
    <p:restoredTop sz="73684" autoAdjust="0"/>
  </p:normalViewPr>
  <p:slideViewPr>
    <p:cSldViewPr snapToGrid="0">
      <p:cViewPr varScale="1">
        <p:scale>
          <a:sx n="84" d="100"/>
          <a:sy n="8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ke Rohwer" userId="ffead6da-9d84-412f-944b-dc3d967f9984" providerId="ADAL" clId="{DB888945-9DA5-48BC-B97A-99CAA9DC1EDF}"/>
    <pc:docChg chg="undo custSel addSld modSld sldOrd">
      <pc:chgData name="Anke Rohwer" userId="ffead6da-9d84-412f-944b-dc3d967f9984" providerId="ADAL" clId="{DB888945-9DA5-48BC-B97A-99CAA9DC1EDF}" dt="2020-11-19T17:37:45.566" v="4280" actId="20577"/>
      <pc:docMkLst>
        <pc:docMk/>
      </pc:docMkLst>
      <pc:sldChg chg="modSp mod">
        <pc:chgData name="Anke Rohwer" userId="ffead6da-9d84-412f-944b-dc3d967f9984" providerId="ADAL" clId="{DB888945-9DA5-48BC-B97A-99CAA9DC1EDF}" dt="2020-11-19T17:37:45.566" v="4280" actId="20577"/>
        <pc:sldMkLst>
          <pc:docMk/>
          <pc:sldMk cId="720662677" sldId="256"/>
        </pc:sldMkLst>
        <pc:spChg chg="mod">
          <ac:chgData name="Anke Rohwer" userId="ffead6da-9d84-412f-944b-dc3d967f9984" providerId="ADAL" clId="{DB888945-9DA5-48BC-B97A-99CAA9DC1EDF}" dt="2020-11-19T17:37:42.332" v="4276" actId="20577"/>
          <ac:spMkLst>
            <pc:docMk/>
            <pc:sldMk cId="720662677" sldId="256"/>
            <ac:spMk id="2" creationId="{FBD67BF0-9460-499D-858C-416D96BED9D2}"/>
          </ac:spMkLst>
        </pc:spChg>
        <pc:spChg chg="mod">
          <ac:chgData name="Anke Rohwer" userId="ffead6da-9d84-412f-944b-dc3d967f9984" providerId="ADAL" clId="{DB888945-9DA5-48BC-B97A-99CAA9DC1EDF}" dt="2020-11-19T17:37:45.566" v="4280" actId="20577"/>
          <ac:spMkLst>
            <pc:docMk/>
            <pc:sldMk cId="720662677" sldId="256"/>
            <ac:spMk id="3" creationId="{CD1FC112-484E-46E0-9896-7A0AC2AF0BB0}"/>
          </ac:spMkLst>
        </pc:spChg>
      </pc:sldChg>
      <pc:sldChg chg="modSp mod">
        <pc:chgData name="Anke Rohwer" userId="ffead6da-9d84-412f-944b-dc3d967f9984" providerId="ADAL" clId="{DB888945-9DA5-48BC-B97A-99CAA9DC1EDF}" dt="2020-11-19T17:26:11.100" v="3019" actId="20577"/>
        <pc:sldMkLst>
          <pc:docMk/>
          <pc:sldMk cId="1686570707" sldId="257"/>
        </pc:sldMkLst>
        <pc:spChg chg="mod">
          <ac:chgData name="Anke Rohwer" userId="ffead6da-9d84-412f-944b-dc3d967f9984" providerId="ADAL" clId="{DB888945-9DA5-48BC-B97A-99CAA9DC1EDF}" dt="2020-11-19T17:26:11.100" v="3019" actId="20577"/>
          <ac:spMkLst>
            <pc:docMk/>
            <pc:sldMk cId="1686570707" sldId="257"/>
            <ac:spMk id="4" creationId="{A61279A3-943F-421E-A44A-A1BD01C6A57E}"/>
          </ac:spMkLst>
        </pc:spChg>
      </pc:sldChg>
      <pc:sldChg chg="addSp delSp modSp new mod modClrScheme chgLayout modNotesTx">
        <pc:chgData name="Anke Rohwer" userId="ffead6da-9d84-412f-944b-dc3d967f9984" providerId="ADAL" clId="{DB888945-9DA5-48BC-B97A-99CAA9DC1EDF}" dt="2020-11-19T17:10:38.952" v="1353" actId="20577"/>
        <pc:sldMkLst>
          <pc:docMk/>
          <pc:sldMk cId="3111064373" sldId="258"/>
        </pc:sldMkLst>
        <pc:spChg chg="mod ord">
          <ac:chgData name="Anke Rohwer" userId="ffead6da-9d84-412f-944b-dc3d967f9984" providerId="ADAL" clId="{DB888945-9DA5-48BC-B97A-99CAA9DC1EDF}" dt="2020-11-19T17:10:38.952" v="1353" actId="20577"/>
          <ac:spMkLst>
            <pc:docMk/>
            <pc:sldMk cId="3111064373" sldId="258"/>
            <ac:spMk id="2" creationId="{C304C457-BE82-4499-8C02-10FAB73718F5}"/>
          </ac:spMkLst>
        </pc:spChg>
        <pc:spChg chg="del">
          <ac:chgData name="Anke Rohwer" userId="ffead6da-9d84-412f-944b-dc3d967f9984" providerId="ADAL" clId="{DB888945-9DA5-48BC-B97A-99CAA9DC1EDF}" dt="2020-11-19T16:55:06.452" v="99" actId="478"/>
          <ac:spMkLst>
            <pc:docMk/>
            <pc:sldMk cId="3111064373" sldId="258"/>
            <ac:spMk id="3" creationId="{4F417B3D-5803-4269-8CBD-DA740CE2CDF4}"/>
          </ac:spMkLst>
        </pc:spChg>
        <pc:spChg chg="add mod ord">
          <ac:chgData name="Anke Rohwer" userId="ffead6da-9d84-412f-944b-dc3d967f9984" providerId="ADAL" clId="{DB888945-9DA5-48BC-B97A-99CAA9DC1EDF}" dt="2020-11-19T17:05:41.745" v="952" actId="20578"/>
          <ac:spMkLst>
            <pc:docMk/>
            <pc:sldMk cId="3111064373" sldId="258"/>
            <ac:spMk id="4" creationId="{5F1B9026-F03E-4759-8FFE-077E7B9FF57D}"/>
          </ac:spMkLst>
        </pc:spChg>
      </pc:sldChg>
      <pc:sldChg chg="modSp new mod modNotesTx">
        <pc:chgData name="Anke Rohwer" userId="ffead6da-9d84-412f-944b-dc3d967f9984" providerId="ADAL" clId="{DB888945-9DA5-48BC-B97A-99CAA9DC1EDF}" dt="2020-11-19T17:05:50.413" v="971" actId="20577"/>
        <pc:sldMkLst>
          <pc:docMk/>
          <pc:sldMk cId="2384904858" sldId="259"/>
        </pc:sldMkLst>
        <pc:spChg chg="mod">
          <ac:chgData name="Anke Rohwer" userId="ffead6da-9d84-412f-944b-dc3d967f9984" providerId="ADAL" clId="{DB888945-9DA5-48BC-B97A-99CAA9DC1EDF}" dt="2020-11-19T17:03:52.917" v="683" actId="20577"/>
          <ac:spMkLst>
            <pc:docMk/>
            <pc:sldMk cId="2384904858" sldId="259"/>
            <ac:spMk id="2" creationId="{5FE316B6-C6F3-42D7-B7CE-B4F5CFD70F49}"/>
          </ac:spMkLst>
        </pc:spChg>
        <pc:spChg chg="mod">
          <ac:chgData name="Anke Rohwer" userId="ffead6da-9d84-412f-944b-dc3d967f9984" providerId="ADAL" clId="{DB888945-9DA5-48BC-B97A-99CAA9DC1EDF}" dt="2020-11-19T17:05:29.854" v="950" actId="20577"/>
          <ac:spMkLst>
            <pc:docMk/>
            <pc:sldMk cId="2384904858" sldId="259"/>
            <ac:spMk id="3" creationId="{921D5DAB-D97B-4486-9CB5-FF270C31E6B5}"/>
          </ac:spMkLst>
        </pc:spChg>
      </pc:sldChg>
      <pc:sldChg chg="addSp delSp modSp new mod ord modNotesTx">
        <pc:chgData name="Anke Rohwer" userId="ffead6da-9d84-412f-944b-dc3d967f9984" providerId="ADAL" clId="{DB888945-9DA5-48BC-B97A-99CAA9DC1EDF}" dt="2020-11-19T17:09:43.256" v="1313" actId="20577"/>
        <pc:sldMkLst>
          <pc:docMk/>
          <pc:sldMk cId="1555671715" sldId="260"/>
        </pc:sldMkLst>
        <pc:spChg chg="mod">
          <ac:chgData name="Anke Rohwer" userId="ffead6da-9d84-412f-944b-dc3d967f9984" providerId="ADAL" clId="{DB888945-9DA5-48BC-B97A-99CAA9DC1EDF}" dt="2020-11-19T17:09:43.256" v="1313" actId="20577"/>
          <ac:spMkLst>
            <pc:docMk/>
            <pc:sldMk cId="1555671715" sldId="260"/>
            <ac:spMk id="2" creationId="{8AF10133-677D-4CFD-B999-A9DB2B18FBD0}"/>
          </ac:spMkLst>
        </pc:spChg>
        <pc:spChg chg="mod">
          <ac:chgData name="Anke Rohwer" userId="ffead6da-9d84-412f-944b-dc3d967f9984" providerId="ADAL" clId="{DB888945-9DA5-48BC-B97A-99CAA9DC1EDF}" dt="2020-11-19T17:07:28.278" v="1109" actId="5793"/>
          <ac:spMkLst>
            <pc:docMk/>
            <pc:sldMk cId="1555671715" sldId="260"/>
            <ac:spMk id="3" creationId="{8D7EBB31-0FC9-4795-818C-EAF5DA49FD37}"/>
          </ac:spMkLst>
        </pc:spChg>
        <pc:spChg chg="add del">
          <ac:chgData name="Anke Rohwer" userId="ffead6da-9d84-412f-944b-dc3d967f9984" providerId="ADAL" clId="{DB888945-9DA5-48BC-B97A-99CAA9DC1EDF}" dt="2020-11-19T17:07:19.581" v="1107" actId="22"/>
          <ac:spMkLst>
            <pc:docMk/>
            <pc:sldMk cId="1555671715" sldId="260"/>
            <ac:spMk id="5" creationId="{8634BE47-AD24-4B70-BD90-409B2A632A47}"/>
          </ac:spMkLst>
        </pc:spChg>
      </pc:sldChg>
      <pc:sldChg chg="addSp delSp modSp new mod modNotesTx">
        <pc:chgData name="Anke Rohwer" userId="ffead6da-9d84-412f-944b-dc3d967f9984" providerId="ADAL" clId="{DB888945-9DA5-48BC-B97A-99CAA9DC1EDF}" dt="2020-11-19T17:09:00.724" v="1311" actId="20577"/>
        <pc:sldMkLst>
          <pc:docMk/>
          <pc:sldMk cId="2549902097" sldId="261"/>
        </pc:sldMkLst>
        <pc:spChg chg="mod">
          <ac:chgData name="Anke Rohwer" userId="ffead6da-9d84-412f-944b-dc3d967f9984" providerId="ADAL" clId="{DB888945-9DA5-48BC-B97A-99CAA9DC1EDF}" dt="2020-11-19T17:08:33.556" v="1291" actId="20577"/>
          <ac:spMkLst>
            <pc:docMk/>
            <pc:sldMk cId="2549902097" sldId="261"/>
            <ac:spMk id="2" creationId="{1A654527-1D6F-4F94-8F45-4956C381135C}"/>
          </ac:spMkLst>
        </pc:spChg>
        <pc:spChg chg="mod">
          <ac:chgData name="Anke Rohwer" userId="ffead6da-9d84-412f-944b-dc3d967f9984" providerId="ADAL" clId="{DB888945-9DA5-48BC-B97A-99CAA9DC1EDF}" dt="2020-11-19T17:08:46.794" v="1294"/>
          <ac:spMkLst>
            <pc:docMk/>
            <pc:sldMk cId="2549902097" sldId="261"/>
            <ac:spMk id="3" creationId="{2EF3F6A5-7E55-4712-9366-3A30866236D1}"/>
          </ac:spMkLst>
        </pc:spChg>
        <pc:spChg chg="add del">
          <ac:chgData name="Anke Rohwer" userId="ffead6da-9d84-412f-944b-dc3d967f9984" providerId="ADAL" clId="{DB888945-9DA5-48BC-B97A-99CAA9DC1EDF}" dt="2020-11-19T17:08:45.068" v="1293" actId="22"/>
          <ac:spMkLst>
            <pc:docMk/>
            <pc:sldMk cId="2549902097" sldId="261"/>
            <ac:spMk id="5" creationId="{757F5E17-4BDC-4B7E-99CB-FC36EB94B025}"/>
          </ac:spMkLst>
        </pc:spChg>
      </pc:sldChg>
      <pc:sldChg chg="modSp new mod modNotesTx">
        <pc:chgData name="Anke Rohwer" userId="ffead6da-9d84-412f-944b-dc3d967f9984" providerId="ADAL" clId="{DB888945-9DA5-48BC-B97A-99CAA9DC1EDF}" dt="2020-11-19T17:13:03.485" v="1917" actId="20577"/>
        <pc:sldMkLst>
          <pc:docMk/>
          <pc:sldMk cId="778155633" sldId="262"/>
        </pc:sldMkLst>
        <pc:spChg chg="mod">
          <ac:chgData name="Anke Rohwer" userId="ffead6da-9d84-412f-944b-dc3d967f9984" providerId="ADAL" clId="{DB888945-9DA5-48BC-B97A-99CAA9DC1EDF}" dt="2020-11-19T17:11:06.325" v="1400" actId="20577"/>
          <ac:spMkLst>
            <pc:docMk/>
            <pc:sldMk cId="778155633" sldId="262"/>
            <ac:spMk id="2" creationId="{4C4A5AF7-4308-49B2-A8BD-CE58CE755C8F}"/>
          </ac:spMkLst>
        </pc:spChg>
        <pc:spChg chg="mod">
          <ac:chgData name="Anke Rohwer" userId="ffead6da-9d84-412f-944b-dc3d967f9984" providerId="ADAL" clId="{DB888945-9DA5-48BC-B97A-99CAA9DC1EDF}" dt="2020-11-19T17:12:40.121" v="1831" actId="20577"/>
          <ac:spMkLst>
            <pc:docMk/>
            <pc:sldMk cId="778155633" sldId="262"/>
            <ac:spMk id="3" creationId="{67131F21-6912-44DA-8C03-C4B9FDDD5EB4}"/>
          </ac:spMkLst>
        </pc:spChg>
      </pc:sldChg>
      <pc:sldChg chg="modSp new mod modNotesTx">
        <pc:chgData name="Anke Rohwer" userId="ffead6da-9d84-412f-944b-dc3d967f9984" providerId="ADAL" clId="{DB888945-9DA5-48BC-B97A-99CAA9DC1EDF}" dt="2020-11-19T17:26:36.590" v="3066" actId="20577"/>
        <pc:sldMkLst>
          <pc:docMk/>
          <pc:sldMk cId="2701716616" sldId="263"/>
        </pc:sldMkLst>
        <pc:spChg chg="mod">
          <ac:chgData name="Anke Rohwer" userId="ffead6da-9d84-412f-944b-dc3d967f9984" providerId="ADAL" clId="{DB888945-9DA5-48BC-B97A-99CAA9DC1EDF}" dt="2020-11-19T17:23:51.108" v="2783" actId="20577"/>
          <ac:spMkLst>
            <pc:docMk/>
            <pc:sldMk cId="2701716616" sldId="263"/>
            <ac:spMk id="2" creationId="{4B5B07FF-0632-48FB-94C7-92653207AC0F}"/>
          </ac:spMkLst>
        </pc:spChg>
        <pc:spChg chg="mod">
          <ac:chgData name="Anke Rohwer" userId="ffead6da-9d84-412f-944b-dc3d967f9984" providerId="ADAL" clId="{DB888945-9DA5-48BC-B97A-99CAA9DC1EDF}" dt="2020-11-19T17:26:36.590" v="3066" actId="20577"/>
          <ac:spMkLst>
            <pc:docMk/>
            <pc:sldMk cId="2701716616" sldId="263"/>
            <ac:spMk id="3" creationId="{1996B23B-1621-49E0-9660-B0DB877D4293}"/>
          </ac:spMkLst>
        </pc:spChg>
      </pc:sldChg>
      <pc:sldChg chg="modSp new mod modNotesTx">
        <pc:chgData name="Anke Rohwer" userId="ffead6da-9d84-412f-944b-dc3d967f9984" providerId="ADAL" clId="{DB888945-9DA5-48BC-B97A-99CAA9DC1EDF}" dt="2020-11-19T17:30:47.877" v="3743" actId="20577"/>
        <pc:sldMkLst>
          <pc:docMk/>
          <pc:sldMk cId="313560573" sldId="264"/>
        </pc:sldMkLst>
        <pc:spChg chg="mod">
          <ac:chgData name="Anke Rohwer" userId="ffead6da-9d84-412f-944b-dc3d967f9984" providerId="ADAL" clId="{DB888945-9DA5-48BC-B97A-99CAA9DC1EDF}" dt="2020-11-19T17:28:12.022" v="3276" actId="20577"/>
          <ac:spMkLst>
            <pc:docMk/>
            <pc:sldMk cId="313560573" sldId="264"/>
            <ac:spMk id="2" creationId="{5D9BDD72-837F-410C-BE77-AC01DE0F6FEA}"/>
          </ac:spMkLst>
        </pc:spChg>
        <pc:spChg chg="mod">
          <ac:chgData name="Anke Rohwer" userId="ffead6da-9d84-412f-944b-dc3d967f9984" providerId="ADAL" clId="{DB888945-9DA5-48BC-B97A-99CAA9DC1EDF}" dt="2020-11-19T17:30:34.848" v="3722" actId="20578"/>
          <ac:spMkLst>
            <pc:docMk/>
            <pc:sldMk cId="313560573" sldId="264"/>
            <ac:spMk id="3" creationId="{A2F5652E-3FB1-4481-B52E-2657B9E8BF96}"/>
          </ac:spMkLst>
        </pc:spChg>
      </pc:sldChg>
      <pc:sldChg chg="modSp new mod modNotesTx">
        <pc:chgData name="Anke Rohwer" userId="ffead6da-9d84-412f-944b-dc3d967f9984" providerId="ADAL" clId="{DB888945-9DA5-48BC-B97A-99CAA9DC1EDF}" dt="2020-11-19T17:37:25.918" v="4247" actId="20577"/>
        <pc:sldMkLst>
          <pc:docMk/>
          <pc:sldMk cId="3374165529" sldId="265"/>
        </pc:sldMkLst>
        <pc:spChg chg="mod">
          <ac:chgData name="Anke Rohwer" userId="ffead6da-9d84-412f-944b-dc3d967f9984" providerId="ADAL" clId="{DB888945-9DA5-48BC-B97A-99CAA9DC1EDF}" dt="2020-11-19T17:32:46.405" v="4053" actId="20577"/>
          <ac:spMkLst>
            <pc:docMk/>
            <pc:sldMk cId="3374165529" sldId="265"/>
            <ac:spMk id="2" creationId="{023A53A1-114D-453D-8FDF-1F561AA8F371}"/>
          </ac:spMkLst>
        </pc:spChg>
        <pc:spChg chg="mod">
          <ac:chgData name="Anke Rohwer" userId="ffead6da-9d84-412f-944b-dc3d967f9984" providerId="ADAL" clId="{DB888945-9DA5-48BC-B97A-99CAA9DC1EDF}" dt="2020-11-19T17:37:22.116" v="4245" actId="20578"/>
          <ac:spMkLst>
            <pc:docMk/>
            <pc:sldMk cId="3374165529" sldId="265"/>
            <ac:spMk id="3" creationId="{2120A1AB-BC24-4350-8FC3-132344E168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6E815-10B6-4D42-8564-DB903B01489E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924C3-EC4D-4031-A789-A2C6512B6F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090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12 in the presentation.</a:t>
            </a:r>
          </a:p>
          <a:p>
            <a:endParaRPr lang="en-Z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21134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12 in the presentation. </a:t>
            </a:r>
          </a:p>
          <a:p>
            <a:endParaRPr lang="en-ZA" dirty="0"/>
          </a:p>
          <a:p>
            <a:r>
              <a:rPr lang="en-ZA" dirty="0"/>
              <a:t>Correct answer: 2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1130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This question links to slide 12 in the presentation. </a:t>
            </a:r>
          </a:p>
          <a:p>
            <a:endParaRPr lang="en-ZA" dirty="0"/>
          </a:p>
          <a:p>
            <a:r>
              <a:rPr lang="en-ZA" dirty="0"/>
              <a:t>Correct answer: 3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0777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This question links to slide 12 in the presentation. It sums up the learning points in the previous 3 slides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A" dirty="0"/>
          </a:p>
          <a:p>
            <a:r>
              <a:rPr lang="en-ZA" dirty="0"/>
              <a:t>Correct answer: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6771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This question links to slide 12 in the presentation. </a:t>
            </a:r>
          </a:p>
          <a:p>
            <a:endParaRPr lang="en-ZA" dirty="0"/>
          </a:p>
          <a:p>
            <a:r>
              <a:rPr lang="en-ZA" dirty="0"/>
              <a:t>Correct answer: 4 </a:t>
            </a:r>
          </a:p>
          <a:p>
            <a:endParaRPr lang="en-ZA" dirty="0"/>
          </a:p>
          <a:p>
            <a:r>
              <a:rPr lang="en-ZA" dirty="0"/>
              <a:t>Learning point: We need to know the minimally important difference to know whether the effect is trivial, small, or large. We don’t know what the minimally important difference is in this case.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9718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14 and 15 in the presentation.</a:t>
            </a:r>
          </a:p>
          <a:p>
            <a:endParaRPr lang="en-ZA" dirty="0"/>
          </a:p>
          <a:p>
            <a:r>
              <a:rPr lang="en-ZA" dirty="0"/>
              <a:t>Correct answer: 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58403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22 and 23 in the presentation.</a:t>
            </a:r>
          </a:p>
          <a:p>
            <a:endParaRPr lang="en-ZA" dirty="0"/>
          </a:p>
          <a:p>
            <a:r>
              <a:rPr lang="en-ZA" dirty="0"/>
              <a:t>Correct answer: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1758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23 in the presentation.</a:t>
            </a:r>
          </a:p>
          <a:p>
            <a:endParaRPr lang="en-ZA" dirty="0"/>
          </a:p>
          <a:p>
            <a:r>
              <a:rPr lang="en-ZA" dirty="0"/>
              <a:t>Correct answer: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28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This question links to slide 23 in the presentation.</a:t>
            </a:r>
          </a:p>
          <a:p>
            <a:endParaRPr lang="en-ZA" dirty="0"/>
          </a:p>
          <a:p>
            <a:r>
              <a:rPr lang="en-ZA" dirty="0"/>
              <a:t>Correct answer: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924C3-EC4D-4031-A789-A2C6512B6F9C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0796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83AE-C920-4EA9-9A4F-E0AB98327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458A7F-7A1B-4349-8D48-716E4F6BA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8D8E0-CD39-438F-BE93-1A76FF02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BB1AF-2115-4733-988F-09978AC6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D840A-78AB-4B93-8DAE-ABE43BF93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602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81E7-FB7F-4627-B558-B314C5B67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E76EE-7131-41B1-8FE0-6F023B48C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8F5E2-9B31-4BFF-A0D1-F0475A49F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4BCB3-FD11-4B20-9E04-D364083F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AADB4-2B54-4F98-96FE-10D7498E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583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3E082-04FD-4871-9A54-97DCE24A9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62DBA-A9D4-4D43-A5F4-501808AC9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539A2-2E48-420C-890C-C9FB19C63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23B39-B632-4098-9BB3-19B483F40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B4EC-75E6-4C90-A954-88276788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6850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DECF5-E5A5-4324-8A34-B72326DF4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AA6A-3162-4CA0-B42A-D38DE6190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D8A9B-2114-4352-8149-0D7ED2A16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9493E-9C58-4FAD-B02B-78F9C54F0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640-5017-4840-AD3F-A86205237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932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1498D-8119-4FB7-A410-944DCAF6A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00E92-9DF1-4189-A543-E2A5906DC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AF34F-8C25-447C-BBB0-943BD79BB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B95D0-C061-4297-BAF0-CBB978E0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4B8A8-6668-4308-9843-B6B370F9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467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24656-7ABB-487B-B7D9-0E7083C5E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C8D5D-38DB-4ED5-890B-4743028119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05C17-FEBA-4C7F-B04E-E2ACC22B9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ED6A3-CDD2-4CDF-9B8A-3D2E3D19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4ED5F-C85C-437E-9FBB-0A696D2D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47B4D-A903-4168-9E2C-CF9A7714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8590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31C37-E4B9-49B9-91F0-7E51183EF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F9C19-67A3-46F5-992E-D5DD009B2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EC61E-9910-42AF-BD41-6970D7888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872D7D-3B43-4951-B899-CF346054C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6F33AE-CA01-41DF-BB60-F2EC5C7B5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767841-9347-4833-8EE8-9EDB4474D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3249AA-3A9A-491E-85C6-FF77080C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715CA-DBFE-4178-999D-748DB2BB6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0903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5807-DC02-44AC-B169-6E29983B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7BDAEE-1983-4761-AC75-CAB776C3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88ED7-64AA-4BA6-8FC3-7D471DD7E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C125A5-1893-47DC-B433-B0A0ACAE3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780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F7D92D-9828-41DD-B5BC-C13C8BB2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2E2C60-7071-47BE-9C8E-C46603F7B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70830-062A-4853-8FC6-9CEA7217C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120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5094-92C0-4C02-9744-39560F0E5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1D77C-7C4D-49FD-9FDB-86A03656B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F5907-25B3-4E54-B23E-1C410516E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365B6-EC18-4C22-A2B2-3CDAEAABA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FA734-08DC-4E3E-9B26-D00518D8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CA653-DC56-400B-9300-6D954F0F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786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0C0F6-B0BB-4060-B7BA-72AFB2EDA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1DDE25-6929-42C7-99E2-4F3D97124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E14A5-EF97-45FA-A3CF-DD68F12AB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DD649-FE76-4C28-B5C2-34EBFB37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C1CAF-3E32-4423-9310-12710AF4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BEE0F-1F98-4032-9AD5-83987E4E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582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9C7B63-603D-4880-BD27-733B4E539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08289-20D0-4A54-AF39-CDA14467B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0EE82-4F3F-44C5-B4BC-CD528245C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F73A4-7561-4BC9-B7BB-A9334D2E31FF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9404D-922A-4625-A41D-B6C62F83E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76C-74AB-469A-A10C-21B42B67B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EB6F1-9625-48FC-8491-8F22D74217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781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D67BF0-9460-499D-858C-416D96BE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082" y="361632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ZA" sz="3000" dirty="0">
                <a:solidFill>
                  <a:schemeClr val="tx2"/>
                </a:solidFill>
              </a:rPr>
              <a:t>Continuous outcomes</a:t>
            </a:r>
            <a:r>
              <a:rPr lang="hr-HR" sz="3000" dirty="0">
                <a:solidFill>
                  <a:schemeClr val="tx2"/>
                </a:solidFill>
              </a:rPr>
              <a:t>:</a:t>
            </a:r>
            <a:br>
              <a:rPr lang="hr-HR" sz="3000" dirty="0">
                <a:solidFill>
                  <a:schemeClr val="tx2"/>
                </a:solidFill>
              </a:rPr>
            </a:br>
            <a:r>
              <a:rPr lang="hr-HR" sz="3000" dirty="0">
                <a:solidFill>
                  <a:schemeClr val="tx2"/>
                </a:solidFill>
              </a:rPr>
              <a:t>Understanding MD and SMD</a:t>
            </a:r>
            <a:endParaRPr lang="en-ZA" sz="3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FC112-484E-46E0-9896-7A0AC2AF0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7014" y="2595622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ZA" sz="3000" dirty="0">
                <a:solidFill>
                  <a:schemeClr val="tx2"/>
                </a:solidFill>
              </a:rPr>
              <a:t>Quiz questions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3E4B971-12BC-474F-9E5C-C155A7403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3192455"/>
            <a:ext cx="4141760" cy="138748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20662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BDD72-837F-410C-BE77-AC01DE0F6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47413"/>
          </a:xfrm>
        </p:spPr>
        <p:txBody>
          <a:bodyPr>
            <a:noAutofit/>
          </a:bodyPr>
          <a:lstStyle/>
          <a:p>
            <a:r>
              <a:rPr lang="en-ZA" sz="3600" dirty="0"/>
              <a:t>You find two additional studies that used a different tool to measure adherence. One study reports the MD at 6-months follow-up, the other reports the difference in change from baseline to 6-months follow-up. To combine the data of these two studies, you: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5652E-3FB1-4481-B52E-2657B9E8B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ZA" dirty="0"/>
              <a:t>You don’t pool the data in a meta-analysis</a:t>
            </a:r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convert the MDs to SMDs to pool the data</a:t>
            </a:r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pool the follow-up score and the change score</a:t>
            </a:r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introduce subgroups of follow-up scores and change scores</a:t>
            </a:r>
          </a:p>
        </p:txBody>
      </p:sp>
    </p:spTree>
    <p:extLst>
      <p:ext uri="{BB962C8B-B14F-4D97-AF65-F5344CB8AC3E}">
        <p14:creationId xmlns:p14="http://schemas.microsoft.com/office/powerpoint/2010/main" val="31356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53A1-114D-453D-8FDF-1F561AA8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Why are you not able to the pool data for these two studies?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0A1AB-BC24-4350-8FC3-132344E16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You can’t introduce this type of subgroup</a:t>
            </a:r>
          </a:p>
          <a:p>
            <a:pPr marL="514350" indent="-514350">
              <a:buAutoNum type="arabicParenR"/>
            </a:pPr>
            <a:r>
              <a:rPr lang="en-ZA" dirty="0"/>
              <a:t>You can’t pool MDs of follow-up data and change data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You can’t convert a MD of change into a SMD </a:t>
            </a:r>
          </a:p>
          <a:p>
            <a:pPr marL="514350" indent="-514350">
              <a:buAutoNum type="arabicParenR"/>
            </a:pPr>
            <a:r>
              <a:rPr lang="en-ZA" dirty="0"/>
              <a:t>You can’t pool SMDs of follow-up data and change data</a:t>
            </a:r>
          </a:p>
          <a:p>
            <a:pPr marL="514350" indent="-514350">
              <a:buAutoNum type="arabicParenR"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7416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879B0-3810-4B7A-9F61-8A964CE7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Scenario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279A3-943F-421E-A44A-A1BD01C6A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dirty="0"/>
              <a:t>You are reading a trial looking at SMS</a:t>
            </a:r>
            <a:r>
              <a:rPr lang="hr-HR" sz="3600" dirty="0"/>
              <a:t> (text message)</a:t>
            </a:r>
            <a:r>
              <a:rPr lang="en-ZA" sz="3600" dirty="0"/>
              <a:t> reminders to improve adherence of antiretroviral treatment compared to standard treatment among people living with HIV</a:t>
            </a:r>
          </a:p>
          <a:p>
            <a:r>
              <a:rPr lang="en-ZA" sz="3600" dirty="0"/>
              <a:t>You need to interpret the findings on adherence at 6 months follow-up </a:t>
            </a:r>
          </a:p>
        </p:txBody>
      </p:sp>
    </p:spTree>
    <p:extLst>
      <p:ext uri="{BB962C8B-B14F-4D97-AF65-F5344CB8AC3E}">
        <p14:creationId xmlns:p14="http://schemas.microsoft.com/office/powerpoint/2010/main" val="168657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4C457-BE82-4499-8C02-10FAB7371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Mean difference (MD) btw groups at 6 months follow up = 7.6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B9026-F03E-4759-8FFE-077E7B9FF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decrease adherence compared to standard care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affect adherence but it is not clear whether it increases or decreases adherence</a:t>
            </a:r>
          </a:p>
          <a:p>
            <a:pPr marL="514350" indent="-514350">
              <a:buAutoNum type="arabicParenR"/>
            </a:pPr>
            <a:r>
              <a:rPr lang="en-ZA" dirty="0"/>
              <a:t>SMS reminders increase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SMS reminders do not affect adherence</a:t>
            </a:r>
          </a:p>
          <a:p>
            <a:pPr marL="514350" indent="-514350">
              <a:buAutoNum type="arabicParenR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1106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10133-677D-4CFD-B999-A9DB2B18F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Adherence was measured as a self-reported score from 0-100. MD=7.6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EBB31-0FC9-4795-818C-EAF5DA49F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decrease adherence compared to standard care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affect adherence but it is not clear whether it increases or decreases adherence</a:t>
            </a:r>
          </a:p>
          <a:p>
            <a:pPr marL="514350" indent="-514350">
              <a:buAutoNum type="arabicParenR"/>
            </a:pPr>
            <a:r>
              <a:rPr lang="en-ZA" dirty="0"/>
              <a:t>SMS reminders increase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SMS reminders do not affect adherence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5671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54527-1D6F-4F94-8F45-4956C381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The scale measures adherence from non-adherent (0) to adherent all the time (100). MD=7.6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F6A5-7E55-4712-9366-3A3086623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decrease adherence compared to standard care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SMS reminders affect adherence but it is not clear whether it increases or decreases adherence</a:t>
            </a:r>
          </a:p>
          <a:p>
            <a:pPr marL="514350" indent="-514350">
              <a:buAutoNum type="arabicParenR"/>
            </a:pPr>
            <a:r>
              <a:rPr lang="en-ZA" dirty="0"/>
              <a:t>SMS reminders increase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SMS reminders do not affect adherence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4990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316B6-C6F3-42D7-B7CE-B4F5CFD7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additional information do we need to interpret the result?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5DAB-D97B-4486-9CB5-FF270C31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scale used to measure adherence</a:t>
            </a:r>
          </a:p>
          <a:p>
            <a:pPr marL="514350" indent="-514350">
              <a:buAutoNum type="arabicParenR"/>
            </a:pPr>
            <a:r>
              <a:rPr lang="en-ZA" dirty="0"/>
              <a:t>The length of the scale</a:t>
            </a:r>
          </a:p>
          <a:p>
            <a:pPr marL="514350" indent="-514350">
              <a:buAutoNum type="arabicParenR"/>
            </a:pPr>
            <a:r>
              <a:rPr lang="en-ZA" dirty="0"/>
              <a:t>The direction of the scale </a:t>
            </a:r>
          </a:p>
          <a:p>
            <a:pPr marL="514350" indent="-514350">
              <a:buAutoNum type="arabicParenR"/>
            </a:pPr>
            <a:r>
              <a:rPr lang="en-ZA" dirty="0"/>
              <a:t>All of the above </a:t>
            </a:r>
          </a:p>
        </p:txBody>
      </p:sp>
    </p:spTree>
    <p:extLst>
      <p:ext uri="{BB962C8B-B14F-4D97-AF65-F5344CB8AC3E}">
        <p14:creationId xmlns:p14="http://schemas.microsoft.com/office/powerpoint/2010/main" val="2384904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A5AF7-4308-49B2-A8BD-CE58CE75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How would you describe MD of 7.6 between groups?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31F21-6912-44DA-8C03-C4B9FDDD5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makes a small difference in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makes a large difference in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makes a trivial difference in adherence compared to standard care</a:t>
            </a:r>
          </a:p>
          <a:p>
            <a:pPr marL="514350" indent="-514350">
              <a:buAutoNum type="arabicParenR"/>
            </a:pPr>
            <a:r>
              <a:rPr lang="en-ZA" dirty="0"/>
              <a:t>It is unclear whether this is a trivial, small or large difference in adherence</a:t>
            </a:r>
          </a:p>
        </p:txBody>
      </p:sp>
    </p:spTree>
    <p:extLst>
      <p:ext uri="{BB962C8B-B14F-4D97-AF65-F5344CB8AC3E}">
        <p14:creationId xmlns:p14="http://schemas.microsoft.com/office/powerpoint/2010/main" val="778155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B07FF-0632-48FB-94C7-92653207A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83866"/>
          </a:xfrm>
        </p:spPr>
        <p:txBody>
          <a:bodyPr>
            <a:normAutofit fontScale="90000"/>
          </a:bodyPr>
          <a:lstStyle/>
          <a:p>
            <a:r>
              <a:rPr lang="en-ZA" dirty="0"/>
              <a:t>A second study on the same topic used a 6-item self-report measure for adherence and reports a MD of 1.32 at 6-months follow-up. To combine the data in a meta-analysis, you: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6B23B-1621-49E0-9660-B0DB877D4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4973"/>
            <a:ext cx="10515600" cy="3101989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Pool the MDs of both studies</a:t>
            </a:r>
          </a:p>
          <a:p>
            <a:pPr marL="514350" indent="-514350">
              <a:buAutoNum type="arabicParenR"/>
            </a:pPr>
            <a:r>
              <a:rPr lang="en-ZA" dirty="0"/>
              <a:t>Convert the MDs to standardised mean differences (SMD) </a:t>
            </a:r>
          </a:p>
          <a:p>
            <a:pPr marL="514350" indent="-514350">
              <a:buAutoNum type="arabicParenR"/>
            </a:pPr>
            <a:r>
              <a:rPr lang="en-ZA" dirty="0"/>
              <a:t>Don’t combine the data in a meta-analysis</a:t>
            </a:r>
          </a:p>
          <a:p>
            <a:pPr marL="514350" indent="-514350">
              <a:buAutoNum type="arabicParenR"/>
            </a:pPr>
            <a:r>
              <a:rPr lang="en-ZA" dirty="0"/>
              <a:t>Any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01716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6F984-5B85-4926-A33B-0AC85B59F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82875"/>
          </a:xfrm>
        </p:spPr>
        <p:txBody>
          <a:bodyPr>
            <a:normAutofit fontScale="90000"/>
          </a:bodyPr>
          <a:lstStyle/>
          <a:p>
            <a:r>
              <a:rPr lang="en-ZA" dirty="0"/>
              <a:t>You find two additional studies that used the same tool to measure adherence. One study reports the MD at 6-months follow-up, the other reports the difference in change from baseline to 6-months follow-up. To combine the data of these two studies, you: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7DFE7-644B-446E-B042-B3F2C9508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66160"/>
            <a:ext cx="10515600" cy="2610802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ZA" dirty="0"/>
              <a:t>You don’t pool the data in a meta-analysis</a:t>
            </a:r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convert the MDs to SMDs to pool the data</a:t>
            </a:r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pool the follow-up score and the change </a:t>
            </a:r>
            <a:r>
              <a:rPr lang="en-ZA"/>
              <a:t>score with an MD</a:t>
            </a:r>
            <a:endParaRPr lang="en-ZA" dirty="0"/>
          </a:p>
          <a:p>
            <a:pPr marL="514350" indent="-514350">
              <a:buFont typeface="+mj-lt"/>
              <a:buAutoNum type="arabicParenR"/>
            </a:pPr>
            <a:r>
              <a:rPr lang="en-ZA" dirty="0"/>
              <a:t>You introduce subgroups of follow-up scores and change scores</a:t>
            </a:r>
          </a:p>
          <a:p>
            <a:pPr marL="514350" indent="-514350">
              <a:buFont typeface="+mj-lt"/>
              <a:buAutoNum type="arabicParenR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7543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769</Words>
  <Application>Microsoft Office PowerPoint</Application>
  <PresentationFormat>Widescreen</PresentationFormat>
  <Paragraphs>88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Continuous outcomes: Understanding MD and SMD</vt:lpstr>
      <vt:lpstr>Scenario </vt:lpstr>
      <vt:lpstr>Mean difference (MD) btw groups at 6 months follow up = 7.6</vt:lpstr>
      <vt:lpstr>Adherence was measured as a self-reported score from 0-100. MD=7.6</vt:lpstr>
      <vt:lpstr>The scale measures adherence from non-adherent (0) to adherent all the time (100). MD=7.6</vt:lpstr>
      <vt:lpstr>What additional information do we need to interpret the result? </vt:lpstr>
      <vt:lpstr>How would you describe MD of 7.6 between groups?</vt:lpstr>
      <vt:lpstr>A second study on the same topic used a 6-item self-report measure for adherence and reports a MD of 1.32 at 6-months follow-up. To combine the data in a meta-analysis, you: </vt:lpstr>
      <vt:lpstr>You find two additional studies that used the same tool to measure adherence. One study reports the MD at 6-months follow-up, the other reports the difference in change from baseline to 6-months follow-up. To combine the data of these two studies, you: </vt:lpstr>
      <vt:lpstr>You find two additional studies that used a different tool to measure adherence. One study reports the MD at 6-months follow-up, the other reports the difference in change from baseline to 6-months follow-up. To combine the data of these two studies, you: </vt:lpstr>
      <vt:lpstr>Why are you not able to the pool data for these two studies?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questions </dc:title>
  <dc:creator>Anke Rohwer</dc:creator>
  <cp:lastModifiedBy>Dario Sambunjak</cp:lastModifiedBy>
  <cp:revision>12</cp:revision>
  <dcterms:created xsi:type="dcterms:W3CDTF">2020-11-19T16:49:47Z</dcterms:created>
  <dcterms:modified xsi:type="dcterms:W3CDTF">2021-03-22T13:08:21Z</dcterms:modified>
</cp:coreProperties>
</file>