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2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3A0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A9CA031-BEE0-4031-98CD-2D16F99581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03A1238-39D1-4FC6-BE40-BC48F6077D1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EA1F719-2658-4ADE-9B1F-910616A5048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A13B7BF-AF5D-43BC-88C8-F00ADFFA24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0FCCE898-70AD-4B7A-9C42-C4F48656FC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8E3941A-51C8-4146-8DD4-9E54EB8966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B33C8C-58B8-4B76-ADCA-53F92C23777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DB8B50-1A1A-4E5A-80D5-E383E6C8D2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5B73C9-2D76-456E-B5BF-EAB52F3A9D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3E8E5-A979-4CAF-ACFC-003596A4F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5032D-31E8-4117-8A36-E0BD47201F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49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D68819-75FE-4AED-9124-BB0E54D71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96D1B3-16A0-49EF-AE32-AAC531563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DCC58C-9944-4438-A41C-069567B91E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D05975-0215-401E-BFB3-15DE7BE5B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68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6AE121-6979-4846-B7BA-EC299F005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8C27B1-B2F9-4293-9DB5-0A13C70038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988EC3-5B9B-4C42-8C17-23EA6675A5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06642F-4B36-4E68-8520-91892F4E48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73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C6E5B2-1F0B-4978-9237-CE8E696E2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4369D7-D119-46B6-AC95-C07BBAFE07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2BDB44-5CE5-4BC9-9566-7088460644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BCB06-7B2D-4C93-AAE3-FE7F8D50B8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7FD195-64DF-460B-B451-B9A120595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F1DB9A-D548-4FBC-BB73-9B32785790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965FC3-C1F5-44E0-8D60-10546CEFB0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93EFA2-ECFE-40B3-A284-E65B8BBB43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02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5885A4-D79C-4C14-92A4-131E94115B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E99376-CAFC-4B11-ACCB-8550B581D1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4D8150-421D-42F8-BDC8-17DD526F5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DA398-F375-44C7-B4AE-C40943032A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23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57C3B44-A521-4A57-AA4C-BCE6BC4F4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92480C8-0F06-490F-9422-DBB8A683DA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0D0A47A-FEC6-43B2-B5D3-BC32DF23CC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99A23-CC88-4625-999B-8420122BCB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80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FF19638-EC40-40C7-AFAD-47F9535F8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E799C0-41DE-41A5-932D-F6F5152D5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BD00EF-24C4-47CC-820D-80522DCD6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B1456F-E084-455A-9499-1DF36DECD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23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7A38E97-AF63-43C9-A161-BD3B6C17BF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CA0E4FC-6BE4-4897-9E15-342E9BBE4C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ABC6EF-5959-4BB8-A943-1D3055BDF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FBA17-4C22-4831-BC10-1BF557601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31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EF940A-E149-4D04-9792-0416F07D86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3C4FD9-6030-4D8F-A9D1-A6CEA2E31A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76DF8C-A022-4783-99A5-A4F5A8A22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35A75B-00C4-4977-932B-7ED626B39F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30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C8ECD6-25C0-4D21-93A2-1B0BB3420E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9F4880-6F45-4998-8251-6755ABBF5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F29B25-D8E7-4F50-BAA0-836566D14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FF1C0C-7224-4DAB-B794-7460F3506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7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991DB53-5DD4-483C-A52D-F6E01DD80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516C1D4-3C21-4F78-BAB4-EFDB81129F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56D234-81F3-416C-B36A-E0C02F187A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1A53320-40E4-428E-BA04-6285159DAD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8B872CB-4AC6-4F49-AC0D-D07A074517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047E29-1278-422C-B0D5-97E0D69D51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.creativecommons.org/l/by-nc/3.0/88x31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.creativecommons.org/l/by/3.0/88x31.pn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" descr="C:\Ifolder\Pictures\Non-commercial\Sleeping.jpg">
            <a:extLst>
              <a:ext uri="{FF2B5EF4-FFF2-40B4-BE49-F238E27FC236}">
                <a16:creationId xmlns:a16="http://schemas.microsoft.com/office/drawing/2014/main" id="{373AFFB0-C5F1-4BE4-8736-F84462802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>
            <a:extLst>
              <a:ext uri="{FF2B5EF4-FFF2-40B4-BE49-F238E27FC236}">
                <a16:creationId xmlns:a16="http://schemas.microsoft.com/office/drawing/2014/main" id="{4BDF3EFE-ED82-4F79-A483-22F639EEAA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88913"/>
            <a:ext cx="6408737" cy="18716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5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Feeling sleepy? Attention lagging?</a:t>
            </a:r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F92BFD9F-952A-4746-99D9-4844A5795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4986338"/>
            <a:ext cx="3455987" cy="187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5400" b="1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Maybe you need…</a:t>
            </a:r>
          </a:p>
        </p:txBody>
      </p:sp>
      <p:pic>
        <p:nvPicPr>
          <p:cNvPr id="3077" name="Picture 2" descr="by-nc">
            <a:hlinkClick r:id="rId3"/>
            <a:extLst>
              <a:ext uri="{FF2B5EF4-FFF2-40B4-BE49-F238E27FC236}">
                <a16:creationId xmlns:a16="http://schemas.microsoft.com/office/drawing/2014/main" id="{03E15EF3-BE1F-4589-84B7-AD1170D69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2725"/>
            <a:ext cx="838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Box 5">
            <a:extLst>
              <a:ext uri="{FF2B5EF4-FFF2-40B4-BE49-F238E27FC236}">
                <a16:creationId xmlns:a16="http://schemas.microsoft.com/office/drawing/2014/main" id="{984FB66A-2A45-446B-ADF0-7CD93DA9C50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087269" y="3833019"/>
            <a:ext cx="5857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1000">
                <a:latin typeface="Calibri" panose="020F0502020204030204" pitchFamily="34" charset="0"/>
                <a:cs typeface="Calibri" panose="020F0502020204030204" pitchFamily="34" charset="0"/>
              </a:rPr>
              <a:t>Sleeping kid in NSC by rofltosh www.flickr.com/photos/21131327@N00/2100763009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Ifolder\Pictures\Attribution\Chocolate fountain.jpg">
            <a:extLst>
              <a:ext uri="{FF2B5EF4-FFF2-40B4-BE49-F238E27FC236}">
                <a16:creationId xmlns:a16="http://schemas.microsoft.com/office/drawing/2014/main" id="{F9ABDB8F-8060-47AF-9F5D-7BF7EC86B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7938"/>
            <a:ext cx="4554537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7" descr="by">
            <a:hlinkClick r:id="rId3"/>
            <a:extLst>
              <a:ext uri="{FF2B5EF4-FFF2-40B4-BE49-F238E27FC236}">
                <a16:creationId xmlns:a16="http://schemas.microsoft.com/office/drawing/2014/main" id="{F1AA986B-C6A4-42F0-B2B5-1D4EE6F2D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6589713"/>
            <a:ext cx="838201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5">
            <a:extLst>
              <a:ext uri="{FF2B5EF4-FFF2-40B4-BE49-F238E27FC236}">
                <a16:creationId xmlns:a16="http://schemas.microsoft.com/office/drawing/2014/main" id="{3F8543EB-FD5E-4F78-A39F-EE3EDE0126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3157538" y="3171826"/>
            <a:ext cx="65897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1000">
                <a:latin typeface="Calibri" panose="020F0502020204030204" pitchFamily="34" charset="0"/>
                <a:cs typeface="Calibri" panose="020F0502020204030204" pitchFamily="34" charset="0"/>
              </a:rPr>
              <a:t>Small Chocolate Fountain by Alexander Klink http://commons.wikimedia.org/wiki/File:Small_Chocolate_Fountain.JPG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234D2ABD-FC1D-4AD5-8120-30E16DF17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6600" b="1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CHOC-ATT Trial</a:t>
            </a: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EA7C7E4A-99CE-4B7C-BAF3-D187E3995D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95513" y="2276475"/>
            <a:ext cx="4330700" cy="3849688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3600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 </a:t>
            </a:r>
            <a:r>
              <a:rPr lang="en-US" altLang="en-US" sz="3600" b="1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CHOC</a:t>
            </a:r>
            <a:r>
              <a:rPr lang="en-US" altLang="en-US" sz="3600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olate improve </a:t>
            </a:r>
            <a:r>
              <a:rPr lang="en-US" altLang="en-US" sz="3600" b="1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</a:t>
            </a:r>
            <a:r>
              <a:rPr lang="en-US" altLang="en-US" sz="3600">
                <a:solidFill>
                  <a:srgbClr val="8E3A0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ention during workshops and reduce sleepiness?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64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CHOC-ATT Trial</vt:lpstr>
    </vt:vector>
  </TitlesOfParts>
  <Manager>Miranda Cumpston</Manager>
  <Company>Australasian Cochrane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CHOC-ATT</dc:title>
  <dc:creator>Steve McDonald and Miranda Cumpston</dc:creator>
  <cp:keywords>introduction, authors, risk of bias, practical exercise</cp:keywords>
  <dc:description>Contact: miranda.cumpston@monash.edu</dc:description>
  <cp:lastModifiedBy>Julian Higgins</cp:lastModifiedBy>
  <cp:revision>12</cp:revision>
  <dcterms:created xsi:type="dcterms:W3CDTF">2008-05-14T01:03:55Z</dcterms:created>
  <dcterms:modified xsi:type="dcterms:W3CDTF">2020-10-26T10:30:29Z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21 Sep 2011</vt:lpwstr>
  </property>
  <property fmtid="{D5CDD505-2E9C-101B-9397-08002B2CF9AE}" pid="3" name="Language">
    <vt:lpwstr>English</vt:lpwstr>
  </property>
  <property fmtid="{D5CDD505-2E9C-101B-9397-08002B2CF9AE}" pid="4" name="Methods Board approved">
    <vt:lpwstr>5 Oct 2011</vt:lpwstr>
  </property>
  <property fmtid="{D5CDD505-2E9C-101B-9397-08002B2CF9AE}" pid="5" name="Methods Group">
    <vt:lpwstr>BMG</vt:lpwstr>
  </property>
  <property fmtid="{D5CDD505-2E9C-101B-9397-08002B2CF9AE}" pid="6" name="Length">
    <vt:lpwstr>30 mins</vt:lpwstr>
  </property>
  <property fmtid="{D5CDD505-2E9C-101B-9397-08002B2CF9AE}" pid="7" name="Version">
    <vt:lpwstr>1.0</vt:lpwstr>
  </property>
</Properties>
</file>