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5" r:id="rId9"/>
    <p:sldId id="263" r:id="rId10"/>
    <p:sldId id="264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6" autoAdjust="0"/>
    <p:restoredTop sz="75621" autoAdjust="0"/>
  </p:normalViewPr>
  <p:slideViewPr>
    <p:cSldViewPr snapToGrid="0">
      <p:cViewPr varScale="1">
        <p:scale>
          <a:sx n="86" d="100"/>
          <a:sy n="86" d="100"/>
        </p:scale>
        <p:origin x="6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ke Rohwer" userId="ffead6da-9d84-412f-944b-dc3d967f9984" providerId="ADAL" clId="{18167AAA-20FF-4C1E-9096-B5E12CE6744D}"/>
    <pc:docChg chg="custSel addSld modSld">
      <pc:chgData name="Anke Rohwer" userId="ffead6da-9d84-412f-944b-dc3d967f9984" providerId="ADAL" clId="{18167AAA-20FF-4C1E-9096-B5E12CE6744D}" dt="2020-09-17T15:12:53.089" v="2995" actId="20577"/>
      <pc:docMkLst>
        <pc:docMk/>
      </pc:docMkLst>
      <pc:sldChg chg="modSp mod modNotesTx">
        <pc:chgData name="Anke Rohwer" userId="ffead6da-9d84-412f-944b-dc3d967f9984" providerId="ADAL" clId="{18167AAA-20FF-4C1E-9096-B5E12CE6744D}" dt="2020-09-17T15:09:48.541" v="2962" actId="20577"/>
        <pc:sldMkLst>
          <pc:docMk/>
          <pc:sldMk cId="3001620160" sldId="257"/>
        </pc:sldMkLst>
        <pc:spChg chg="mod">
          <ac:chgData name="Anke Rohwer" userId="ffead6da-9d84-412f-944b-dc3d967f9984" providerId="ADAL" clId="{18167AAA-20FF-4C1E-9096-B5E12CE6744D}" dt="2020-09-17T09:08:59.242" v="87"/>
          <ac:spMkLst>
            <pc:docMk/>
            <pc:sldMk cId="3001620160" sldId="257"/>
            <ac:spMk id="3" creationId="{4E7CFB31-1E94-4C1C-AC04-58FD77B012F9}"/>
          </ac:spMkLst>
        </pc:spChg>
      </pc:sldChg>
      <pc:sldChg chg="modSp new mod modNotesTx">
        <pc:chgData name="Anke Rohwer" userId="ffead6da-9d84-412f-944b-dc3d967f9984" providerId="ADAL" clId="{18167AAA-20FF-4C1E-9096-B5E12CE6744D}" dt="2020-09-17T15:10:02.865" v="2968" actId="20577"/>
        <pc:sldMkLst>
          <pc:docMk/>
          <pc:sldMk cId="4270387826" sldId="258"/>
        </pc:sldMkLst>
        <pc:spChg chg="mod">
          <ac:chgData name="Anke Rohwer" userId="ffead6da-9d84-412f-944b-dc3d967f9984" providerId="ADAL" clId="{18167AAA-20FF-4C1E-9096-B5E12CE6744D}" dt="2020-09-17T09:08:26.688" v="7" actId="20577"/>
          <ac:spMkLst>
            <pc:docMk/>
            <pc:sldMk cId="4270387826" sldId="258"/>
            <ac:spMk id="2" creationId="{F8D7D22D-323F-4DDF-878C-AAEF60EC2430}"/>
          </ac:spMkLst>
        </pc:spChg>
        <pc:spChg chg="mod">
          <ac:chgData name="Anke Rohwer" userId="ffead6da-9d84-412f-944b-dc3d967f9984" providerId="ADAL" clId="{18167AAA-20FF-4C1E-9096-B5E12CE6744D}" dt="2020-09-17T11:37:17.471" v="336" actId="21"/>
          <ac:spMkLst>
            <pc:docMk/>
            <pc:sldMk cId="4270387826" sldId="258"/>
            <ac:spMk id="3" creationId="{7AEF224A-5175-43D3-AA81-D6C275C7A69C}"/>
          </ac:spMkLst>
        </pc:spChg>
      </pc:sldChg>
      <pc:sldChg chg="modSp new mod modNotesTx">
        <pc:chgData name="Anke Rohwer" userId="ffead6da-9d84-412f-944b-dc3d967f9984" providerId="ADAL" clId="{18167AAA-20FF-4C1E-9096-B5E12CE6744D}" dt="2020-09-17T15:11:09.281" v="2975" actId="20577"/>
        <pc:sldMkLst>
          <pc:docMk/>
          <pc:sldMk cId="92576296" sldId="259"/>
        </pc:sldMkLst>
        <pc:spChg chg="mod">
          <ac:chgData name="Anke Rohwer" userId="ffead6da-9d84-412f-944b-dc3d967f9984" providerId="ADAL" clId="{18167AAA-20FF-4C1E-9096-B5E12CE6744D}" dt="2020-09-17T09:11:16.843" v="335" actId="20577"/>
          <ac:spMkLst>
            <pc:docMk/>
            <pc:sldMk cId="92576296" sldId="259"/>
            <ac:spMk id="2" creationId="{8516CC82-EF34-48EC-96E4-C439260DD1FB}"/>
          </ac:spMkLst>
        </pc:spChg>
        <pc:spChg chg="mod">
          <ac:chgData name="Anke Rohwer" userId="ffead6da-9d84-412f-944b-dc3d967f9984" providerId="ADAL" clId="{18167AAA-20FF-4C1E-9096-B5E12CE6744D}" dt="2020-09-17T11:47:29.419" v="1656" actId="20577"/>
          <ac:spMkLst>
            <pc:docMk/>
            <pc:sldMk cId="92576296" sldId="259"/>
            <ac:spMk id="3" creationId="{29190BCA-D871-4EB4-BBCC-B76D9DC491EA}"/>
          </ac:spMkLst>
        </pc:spChg>
      </pc:sldChg>
      <pc:sldChg chg="modSp new mod modNotesTx">
        <pc:chgData name="Anke Rohwer" userId="ffead6da-9d84-412f-944b-dc3d967f9984" providerId="ADAL" clId="{18167AAA-20FF-4C1E-9096-B5E12CE6744D}" dt="2020-09-17T15:10:42.491" v="2969"/>
        <pc:sldMkLst>
          <pc:docMk/>
          <pc:sldMk cId="3593126020" sldId="260"/>
        </pc:sldMkLst>
        <pc:spChg chg="mod">
          <ac:chgData name="Anke Rohwer" userId="ffead6da-9d84-412f-944b-dc3d967f9984" providerId="ADAL" clId="{18167AAA-20FF-4C1E-9096-B5E12CE6744D}" dt="2020-09-17T11:37:38.828" v="349" actId="20577"/>
          <ac:spMkLst>
            <pc:docMk/>
            <pc:sldMk cId="3593126020" sldId="260"/>
            <ac:spMk id="2" creationId="{01794046-D057-4FD6-B698-634D8910F3A3}"/>
          </ac:spMkLst>
        </pc:spChg>
        <pc:spChg chg="mod">
          <ac:chgData name="Anke Rohwer" userId="ffead6da-9d84-412f-944b-dc3d967f9984" providerId="ADAL" clId="{18167AAA-20FF-4C1E-9096-B5E12CE6744D}" dt="2020-09-17T11:39:56.234" v="569" actId="20577"/>
          <ac:spMkLst>
            <pc:docMk/>
            <pc:sldMk cId="3593126020" sldId="260"/>
            <ac:spMk id="3" creationId="{0FF45746-0D20-41A6-8B55-D0A02FEC7719}"/>
          </ac:spMkLst>
        </pc:spChg>
      </pc:sldChg>
      <pc:sldChg chg="modSp new mod modNotesTx">
        <pc:chgData name="Anke Rohwer" userId="ffead6da-9d84-412f-944b-dc3d967f9984" providerId="ADAL" clId="{18167AAA-20FF-4C1E-9096-B5E12CE6744D}" dt="2020-09-17T15:10:54.633" v="2972" actId="20577"/>
        <pc:sldMkLst>
          <pc:docMk/>
          <pc:sldMk cId="1344136410" sldId="261"/>
        </pc:sldMkLst>
        <pc:spChg chg="mod">
          <ac:chgData name="Anke Rohwer" userId="ffead6da-9d84-412f-944b-dc3d967f9984" providerId="ADAL" clId="{18167AAA-20FF-4C1E-9096-B5E12CE6744D}" dt="2020-09-17T11:39:19.347" v="551" actId="20577"/>
          <ac:spMkLst>
            <pc:docMk/>
            <pc:sldMk cId="1344136410" sldId="261"/>
            <ac:spMk id="2" creationId="{0C327981-1BD1-440D-ACE7-868925F2CB59}"/>
          </ac:spMkLst>
        </pc:spChg>
        <pc:spChg chg="mod">
          <ac:chgData name="Anke Rohwer" userId="ffead6da-9d84-412f-944b-dc3d967f9984" providerId="ADAL" clId="{18167AAA-20FF-4C1E-9096-B5E12CE6744D}" dt="2020-09-17T11:41:42.957" v="968" actId="20577"/>
          <ac:spMkLst>
            <pc:docMk/>
            <pc:sldMk cId="1344136410" sldId="261"/>
            <ac:spMk id="3" creationId="{CD492A23-3022-4550-8EB3-66731E6D6962}"/>
          </ac:spMkLst>
        </pc:spChg>
      </pc:sldChg>
      <pc:sldChg chg="modSp new mod modNotesTx">
        <pc:chgData name="Anke Rohwer" userId="ffead6da-9d84-412f-944b-dc3d967f9984" providerId="ADAL" clId="{18167AAA-20FF-4C1E-9096-B5E12CE6744D}" dt="2020-09-17T15:11:26.928" v="2981" actId="20577"/>
        <pc:sldMkLst>
          <pc:docMk/>
          <pc:sldMk cId="2712075275" sldId="262"/>
        </pc:sldMkLst>
        <pc:spChg chg="mod">
          <ac:chgData name="Anke Rohwer" userId="ffead6da-9d84-412f-944b-dc3d967f9984" providerId="ADAL" clId="{18167AAA-20FF-4C1E-9096-B5E12CE6744D}" dt="2020-09-17T11:47:42.037" v="1667" actId="20577"/>
          <ac:spMkLst>
            <pc:docMk/>
            <pc:sldMk cId="2712075275" sldId="262"/>
            <ac:spMk id="2" creationId="{8473C2F6-B28B-4D15-9D0C-5CBD6550BF07}"/>
          </ac:spMkLst>
        </pc:spChg>
        <pc:spChg chg="mod">
          <ac:chgData name="Anke Rohwer" userId="ffead6da-9d84-412f-944b-dc3d967f9984" providerId="ADAL" clId="{18167AAA-20FF-4C1E-9096-B5E12CE6744D}" dt="2020-09-17T11:52:12.163" v="1901" actId="20577"/>
          <ac:spMkLst>
            <pc:docMk/>
            <pc:sldMk cId="2712075275" sldId="262"/>
            <ac:spMk id="3" creationId="{62E78783-403F-4434-8DC1-8E0B7064EF4A}"/>
          </ac:spMkLst>
        </pc:spChg>
      </pc:sldChg>
      <pc:sldChg chg="modSp new mod modNotesTx">
        <pc:chgData name="Anke Rohwer" userId="ffead6da-9d84-412f-944b-dc3d967f9984" providerId="ADAL" clId="{18167AAA-20FF-4C1E-9096-B5E12CE6744D}" dt="2020-09-17T15:12:23.825" v="2989" actId="20577"/>
        <pc:sldMkLst>
          <pc:docMk/>
          <pc:sldMk cId="2893569347" sldId="263"/>
        </pc:sldMkLst>
        <pc:spChg chg="mod">
          <ac:chgData name="Anke Rohwer" userId="ffead6da-9d84-412f-944b-dc3d967f9984" providerId="ADAL" clId="{18167AAA-20FF-4C1E-9096-B5E12CE6744D}" dt="2020-09-17T11:54:02.364" v="1930" actId="20577"/>
          <ac:spMkLst>
            <pc:docMk/>
            <pc:sldMk cId="2893569347" sldId="263"/>
            <ac:spMk id="2" creationId="{E54EE825-4F79-4048-80D7-513376738C0B}"/>
          </ac:spMkLst>
        </pc:spChg>
        <pc:spChg chg="mod">
          <ac:chgData name="Anke Rohwer" userId="ffead6da-9d84-412f-944b-dc3d967f9984" providerId="ADAL" clId="{18167AAA-20FF-4C1E-9096-B5E12CE6744D}" dt="2020-09-17T11:55:25.174" v="2158" actId="20577"/>
          <ac:spMkLst>
            <pc:docMk/>
            <pc:sldMk cId="2893569347" sldId="263"/>
            <ac:spMk id="3" creationId="{C7771493-6323-489A-8678-34A0AA2361F6}"/>
          </ac:spMkLst>
        </pc:spChg>
      </pc:sldChg>
      <pc:sldChg chg="modSp new mod modNotesTx">
        <pc:chgData name="Anke Rohwer" userId="ffead6da-9d84-412f-944b-dc3d967f9984" providerId="ADAL" clId="{18167AAA-20FF-4C1E-9096-B5E12CE6744D}" dt="2020-09-17T15:12:39.810" v="2992" actId="20577"/>
        <pc:sldMkLst>
          <pc:docMk/>
          <pc:sldMk cId="3564576061" sldId="264"/>
        </pc:sldMkLst>
        <pc:spChg chg="mod">
          <ac:chgData name="Anke Rohwer" userId="ffead6da-9d84-412f-944b-dc3d967f9984" providerId="ADAL" clId="{18167AAA-20FF-4C1E-9096-B5E12CE6744D}" dt="2020-09-17T11:56:19.885" v="2228" actId="20577"/>
          <ac:spMkLst>
            <pc:docMk/>
            <pc:sldMk cId="3564576061" sldId="264"/>
            <ac:spMk id="2" creationId="{D6AEB885-3168-4E24-8DB4-B6060AF266C5}"/>
          </ac:spMkLst>
        </pc:spChg>
        <pc:spChg chg="mod">
          <ac:chgData name="Anke Rohwer" userId="ffead6da-9d84-412f-944b-dc3d967f9984" providerId="ADAL" clId="{18167AAA-20FF-4C1E-9096-B5E12CE6744D}" dt="2020-09-17T11:57:19.899" v="2467" actId="20577"/>
          <ac:spMkLst>
            <pc:docMk/>
            <pc:sldMk cId="3564576061" sldId="264"/>
            <ac:spMk id="3" creationId="{692923BB-9DF6-4BFE-82B4-472EBD05F2A5}"/>
          </ac:spMkLst>
        </pc:spChg>
      </pc:sldChg>
      <pc:sldChg chg="modSp new mod modNotesTx">
        <pc:chgData name="Anke Rohwer" userId="ffead6da-9d84-412f-944b-dc3d967f9984" providerId="ADAL" clId="{18167AAA-20FF-4C1E-9096-B5E12CE6744D}" dt="2020-09-17T15:11:38.333" v="2986" actId="20577"/>
        <pc:sldMkLst>
          <pc:docMk/>
          <pc:sldMk cId="1475044471" sldId="265"/>
        </pc:sldMkLst>
        <pc:spChg chg="mod">
          <ac:chgData name="Anke Rohwer" userId="ffead6da-9d84-412f-944b-dc3d967f9984" providerId="ADAL" clId="{18167AAA-20FF-4C1E-9096-B5E12CE6744D}" dt="2020-09-17T11:57:35.844" v="2476" actId="20577"/>
          <ac:spMkLst>
            <pc:docMk/>
            <pc:sldMk cId="1475044471" sldId="265"/>
            <ac:spMk id="2" creationId="{A96B60C5-6CC1-4608-A6BE-57146F530B58}"/>
          </ac:spMkLst>
        </pc:spChg>
        <pc:spChg chg="mod">
          <ac:chgData name="Anke Rohwer" userId="ffead6da-9d84-412f-944b-dc3d967f9984" providerId="ADAL" clId="{18167AAA-20FF-4C1E-9096-B5E12CE6744D}" dt="2020-09-17T11:58:41.037" v="2703" actId="20577"/>
          <ac:spMkLst>
            <pc:docMk/>
            <pc:sldMk cId="1475044471" sldId="265"/>
            <ac:spMk id="3" creationId="{C4B20DF6-5977-41E6-831A-0E9821C026A7}"/>
          </ac:spMkLst>
        </pc:spChg>
      </pc:sldChg>
      <pc:sldChg chg="modSp new mod modNotesTx">
        <pc:chgData name="Anke Rohwer" userId="ffead6da-9d84-412f-944b-dc3d967f9984" providerId="ADAL" clId="{18167AAA-20FF-4C1E-9096-B5E12CE6744D}" dt="2020-09-17T15:12:53.089" v="2995" actId="20577"/>
        <pc:sldMkLst>
          <pc:docMk/>
          <pc:sldMk cId="3306298030" sldId="266"/>
        </pc:sldMkLst>
        <pc:spChg chg="mod">
          <ac:chgData name="Anke Rohwer" userId="ffead6da-9d84-412f-944b-dc3d967f9984" providerId="ADAL" clId="{18167AAA-20FF-4C1E-9096-B5E12CE6744D}" dt="2020-09-17T11:59:47.668" v="2740" actId="20577"/>
          <ac:spMkLst>
            <pc:docMk/>
            <pc:sldMk cId="3306298030" sldId="266"/>
            <ac:spMk id="2" creationId="{9AB95C8E-F5F3-44FE-8EBD-59BA718006B5}"/>
          </ac:spMkLst>
        </pc:spChg>
        <pc:spChg chg="mod">
          <ac:chgData name="Anke Rohwer" userId="ffead6da-9d84-412f-944b-dc3d967f9984" providerId="ADAL" clId="{18167AAA-20FF-4C1E-9096-B5E12CE6744D}" dt="2020-09-17T12:00:33.093" v="2945" actId="20577"/>
          <ac:spMkLst>
            <pc:docMk/>
            <pc:sldMk cId="3306298030" sldId="266"/>
            <ac:spMk id="3" creationId="{C7704452-D7B8-468E-9D41-C0B7B0930B0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954F2A-11DC-44AD-A9D9-560FC57957D8}" type="datetimeFigureOut">
              <a:rPr lang="en-ZA" smtClean="0"/>
              <a:t>2021/03/22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0F4C3-E0F5-43C0-BD2B-F979E79B2D0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68303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/>
              <a:t>Correct answer: 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F0F4C3-E0F5-43C0-BD2B-F979E79B2D07}" type="slidenum">
              <a:rPr lang="en-ZA" smtClean="0"/>
              <a:t>2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081898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/>
              <a:t>Correct answer: 3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F0F4C3-E0F5-43C0-BD2B-F979E79B2D07}" type="slidenum">
              <a:rPr lang="en-ZA" smtClean="0"/>
              <a:t>11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411988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dirty="0"/>
              <a:t>Correct answer: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F0F4C3-E0F5-43C0-BD2B-F979E79B2D07}" type="slidenum">
              <a:rPr lang="en-ZA" smtClean="0"/>
              <a:t>3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218162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dirty="0"/>
              <a:t>Correct answer: 3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F0F4C3-E0F5-43C0-BD2B-F979E79B2D07}" type="slidenum">
              <a:rPr lang="en-ZA" smtClean="0"/>
              <a:t>4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488320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dirty="0"/>
              <a:t>Correct answer: 4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F0F4C3-E0F5-43C0-BD2B-F979E79B2D07}" type="slidenum">
              <a:rPr lang="en-ZA" smtClean="0"/>
              <a:t>5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808900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dirty="0"/>
              <a:t>Correct answer: 2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F0F4C3-E0F5-43C0-BD2B-F979E79B2D07}" type="slidenum">
              <a:rPr lang="en-ZA" smtClean="0"/>
              <a:t>6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978574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dirty="0"/>
              <a:t>Correct answer: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F0F4C3-E0F5-43C0-BD2B-F979E79B2D07}" type="slidenum">
              <a:rPr lang="en-ZA" smtClean="0"/>
              <a:t>7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766195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dirty="0"/>
              <a:t>Correct answer: 4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F0F4C3-E0F5-43C0-BD2B-F979E79B2D07}" type="slidenum">
              <a:rPr lang="en-ZA" smtClean="0"/>
              <a:t>8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482245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dirty="0"/>
              <a:t>Correct answer: 2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F0F4C3-E0F5-43C0-BD2B-F979E79B2D07}" type="slidenum">
              <a:rPr lang="en-ZA" smtClean="0"/>
              <a:t>9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780444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dirty="0"/>
              <a:t>Correct answer: 2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F0F4C3-E0F5-43C0-BD2B-F979E79B2D07}" type="slidenum">
              <a:rPr lang="en-ZA" smtClean="0"/>
              <a:t>10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41422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3448F-5BBD-4062-93B4-7D8C67E724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25CAB4-B1BC-47E2-A8C3-4342784A10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890DD2-38F5-4BDE-ACC3-E03D577A2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5903-D39D-4DF8-9D56-B48F7EA17D0B}" type="datetimeFigureOut">
              <a:rPr lang="en-ZA" smtClean="0"/>
              <a:t>2021/03/22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275121-A576-47EC-B4BA-1D0B676F9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53F6B1-52FA-473C-B131-D112FA915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3C5CA-CDEE-4675-9D25-7E272321DC8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0467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6CF85-3F00-4260-94DA-1DA3C620C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E206E6-285C-4DBC-9AC9-A25E10E563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7879D9-2F3A-49BD-82B8-A8C0EF590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5903-D39D-4DF8-9D56-B48F7EA17D0B}" type="datetimeFigureOut">
              <a:rPr lang="en-ZA" smtClean="0"/>
              <a:t>2021/03/22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AB3CED-BDB4-4903-9F6C-6EA3E2DD0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E3DD6E-034A-4A6F-8796-1548D6FFD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3C5CA-CDEE-4675-9D25-7E272321DC8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80587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55FED0-FCE0-42BC-A1D0-C1B651A342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4BF3CF-4239-4857-906B-243710D633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414CE8-6004-4A15-B683-F22BFFA39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5903-D39D-4DF8-9D56-B48F7EA17D0B}" type="datetimeFigureOut">
              <a:rPr lang="en-ZA" smtClean="0"/>
              <a:t>2021/03/22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DFEE7C-A219-443F-B2E3-EA51E2647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8A7C2F-BA68-41DC-A967-6F86CCEB5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3C5CA-CDEE-4675-9D25-7E272321DC8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43088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05315-744A-4BD1-A490-218D0B07E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018B9-C9F7-4C3E-A002-721972FF8A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50748E-AD8F-442A-9C3F-07E8F6B19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5903-D39D-4DF8-9D56-B48F7EA17D0B}" type="datetimeFigureOut">
              <a:rPr lang="en-ZA" smtClean="0"/>
              <a:t>2021/03/22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745D6B-2254-4B9E-BD37-0503B3ECE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2F5898-E50B-459D-9282-C5D4AC588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3C5CA-CDEE-4675-9D25-7E272321DC8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50555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BC4A5-D475-4F5D-A238-945CE9644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AC86BE-BB89-4DC2-8046-CBAFA89975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78220D-C75C-4338-B25E-AF4B1DBE1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5903-D39D-4DF8-9D56-B48F7EA17D0B}" type="datetimeFigureOut">
              <a:rPr lang="en-ZA" smtClean="0"/>
              <a:t>2021/03/22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ED4E03-C1EF-4B38-9EBE-F64A7F557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2606A2-F327-453A-ADE2-D4162E3D9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3C5CA-CDEE-4675-9D25-7E272321DC8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60117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7FE71-D781-464B-89A6-5DC6ACBB2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E8E607-EEF2-4072-A04C-3C0AF116DB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11C02C-5249-4E23-AABD-B3C7E21F5C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2F9A8A-CF4C-4456-A4DA-B7A1BEFA7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5903-D39D-4DF8-9D56-B48F7EA17D0B}" type="datetimeFigureOut">
              <a:rPr lang="en-ZA" smtClean="0"/>
              <a:t>2021/03/22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C96DAE-0F44-41E3-B4B7-FEB9DBFB3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44C05F-FFFB-4579-A027-D125EAFE1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3C5CA-CDEE-4675-9D25-7E272321DC8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92371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A8049-C4C8-40EB-8384-97A12FC74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47F5EA-ABC4-435B-9CC3-542AB9D8EF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636FD3-E379-4088-A908-C47CB6F59A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EB859D-5C6B-4A94-927E-6A20D4E026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4F78F0-CA85-4542-8A8D-FC9E794A1D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34E552-EBAF-4204-BEFE-678AA4240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5903-D39D-4DF8-9D56-B48F7EA17D0B}" type="datetimeFigureOut">
              <a:rPr lang="en-ZA" smtClean="0"/>
              <a:t>2021/03/22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580844-1F62-4722-B88D-1692E462E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05CC7A-1A5E-49B5-9E7D-B21C2FABE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3C5CA-CDEE-4675-9D25-7E272321DC8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42403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E19CC-44DF-45B4-BB93-03CD3B2E6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A9CC9F-9E06-4B6D-911A-00CABD9E1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5903-D39D-4DF8-9D56-B48F7EA17D0B}" type="datetimeFigureOut">
              <a:rPr lang="en-ZA" smtClean="0"/>
              <a:t>2021/03/22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4E896E-BF87-4EAC-AB0A-D06F12721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EC17E8-1F61-4E18-90DF-1F6017381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3C5CA-CDEE-4675-9D25-7E272321DC8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94898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ECB4FB-9380-41CF-853A-B1B1F08E2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5903-D39D-4DF8-9D56-B48F7EA17D0B}" type="datetimeFigureOut">
              <a:rPr lang="en-ZA" smtClean="0"/>
              <a:t>2021/03/22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57ABCC-933F-4336-9FBE-42519E827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3629D7-BC74-4821-900B-9A29FE94C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3C5CA-CDEE-4675-9D25-7E272321DC8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10116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D616C-EC51-4443-9E20-E12582A12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0549C7-90C1-4AA7-987D-7487E6898D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3D322F-EB54-4955-8C71-DA2C905FCD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82390E-0EC3-4AA7-A3A9-021A46559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5903-D39D-4DF8-9D56-B48F7EA17D0B}" type="datetimeFigureOut">
              <a:rPr lang="en-ZA" smtClean="0"/>
              <a:t>2021/03/22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BB01CD-B349-4800-AC16-1159EB85B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495968-CB0B-4A8A-B7B1-CCC3FF870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3C5CA-CDEE-4675-9D25-7E272321DC8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09946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7AD0B-CAD3-43EE-BE09-9A65D6C54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ECD4D9-AE00-47E2-B5D8-AA94251E26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F02DFB-65AF-41D7-AD84-01294E653E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C958BB-EDA4-41C1-B5B1-48580D985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5903-D39D-4DF8-9D56-B48F7EA17D0B}" type="datetimeFigureOut">
              <a:rPr lang="en-ZA" smtClean="0"/>
              <a:t>2021/03/22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E8C382-502D-47DA-90B0-6B75CF775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8ECFCB-E2C2-4231-9FF1-FBDE86D7C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3C5CA-CDEE-4675-9D25-7E272321DC8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8944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E5B0CB-B017-4491-8CCD-68FFF5388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041CEB-5ECC-49F4-93E4-632EBAD268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0598AE-B154-4852-B260-86BCCD280F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F5903-D39D-4DF8-9D56-B48F7EA17D0B}" type="datetimeFigureOut">
              <a:rPr lang="en-ZA" smtClean="0"/>
              <a:t>2021/03/22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E35F82-596B-4D9F-83AC-EB9F669049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7EFCED-194D-4659-B3FE-98D2CB69D8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3C5CA-CDEE-4675-9D25-7E272321DC8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30570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F54A54-9CB3-4FD7-88AA-1D86A2E20A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00082" y="3611872"/>
            <a:ext cx="4428474" cy="1297115"/>
          </a:xfrm>
        </p:spPr>
        <p:txBody>
          <a:bodyPr anchor="t">
            <a:noAutofit/>
          </a:bodyPr>
          <a:lstStyle/>
          <a:p>
            <a:pPr algn="l"/>
            <a:r>
              <a:rPr lang="hr-HR" sz="3000" dirty="0">
                <a:solidFill>
                  <a:schemeClr val="tx2"/>
                </a:solidFill>
              </a:rPr>
              <a:t>D</a:t>
            </a:r>
            <a:r>
              <a:rPr lang="en-ZA" sz="3000" dirty="0" err="1">
                <a:solidFill>
                  <a:schemeClr val="tx2"/>
                </a:solidFill>
              </a:rPr>
              <a:t>ichotomous</a:t>
            </a:r>
            <a:r>
              <a:rPr lang="en-ZA" sz="3000" dirty="0">
                <a:solidFill>
                  <a:schemeClr val="tx2"/>
                </a:solidFill>
              </a:rPr>
              <a:t> data:</a:t>
            </a:r>
            <a:br>
              <a:rPr lang="hr-HR" sz="3000" dirty="0">
                <a:solidFill>
                  <a:schemeClr val="tx2"/>
                </a:solidFill>
              </a:rPr>
            </a:br>
            <a:r>
              <a:rPr lang="hr-HR" sz="3000" dirty="0">
                <a:solidFill>
                  <a:schemeClr val="tx2"/>
                </a:solidFill>
              </a:rPr>
              <a:t>Interpreting RR, OR and Risk difference</a:t>
            </a:r>
            <a:br>
              <a:rPr lang="en-ZA" sz="3000" dirty="0">
                <a:solidFill>
                  <a:schemeClr val="tx2"/>
                </a:solidFill>
              </a:rPr>
            </a:br>
            <a:endParaRPr lang="en-ZA" sz="3000" dirty="0">
              <a:solidFill>
                <a:schemeClr val="tx2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9D24A7-8C20-4BB8-8527-B04407EB35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00387" y="2584192"/>
            <a:ext cx="4805691" cy="838831"/>
          </a:xfrm>
        </p:spPr>
        <p:txBody>
          <a:bodyPr anchor="b">
            <a:normAutofit/>
          </a:bodyPr>
          <a:lstStyle/>
          <a:p>
            <a:pPr algn="l"/>
            <a:r>
              <a:rPr lang="en-ZA" sz="3000" dirty="0">
                <a:solidFill>
                  <a:schemeClr val="tx2"/>
                </a:solidFill>
              </a:rPr>
              <a:t>Quiz questions</a:t>
            </a: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98DBDFBA-ADDB-4592-AC72-12EBFDECFA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470" y="3192455"/>
            <a:ext cx="4141760" cy="1387489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477417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EB885-3168-4E24-8DB4-B6060AF26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Risk difference -0.35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923BB-9DF6-4BFE-82B4-472EBD05F2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ZA" dirty="0"/>
              <a:t>The intervention increased the risk by 35 percentage points</a:t>
            </a:r>
          </a:p>
          <a:p>
            <a:pPr marL="514350" indent="-514350">
              <a:buAutoNum type="arabicParenR"/>
            </a:pPr>
            <a:r>
              <a:rPr lang="en-ZA" dirty="0"/>
              <a:t>The intervention decreased the risk by 35 percentage points</a:t>
            </a:r>
          </a:p>
          <a:p>
            <a:pPr marL="514350" indent="-514350">
              <a:buAutoNum type="arabicParenR"/>
            </a:pPr>
            <a:r>
              <a:rPr lang="en-ZA" dirty="0"/>
              <a:t>The intervention decreased the risk by 35%</a:t>
            </a:r>
          </a:p>
          <a:p>
            <a:pPr marL="514350" indent="-514350">
              <a:buAutoNum type="arabicParenR"/>
            </a:pPr>
            <a:r>
              <a:rPr lang="en-ZA" dirty="0"/>
              <a:t>The intervention decreased the risk by 65 percentage points</a:t>
            </a:r>
          </a:p>
          <a:p>
            <a:pPr marL="514350" indent="-514350">
              <a:buAutoNum type="arabicParenR"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564576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95C8E-F5F3-44FE-8EBD-59BA71800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Risk difference = 0.01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04452-D7B8-468E-9D41-C0B7B0930B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ZA" dirty="0"/>
              <a:t>The intervention increased the risk by 10 percentage points</a:t>
            </a:r>
          </a:p>
          <a:p>
            <a:pPr marL="514350" indent="-514350">
              <a:buAutoNum type="arabicParenR"/>
            </a:pPr>
            <a:r>
              <a:rPr lang="en-ZA" dirty="0"/>
              <a:t>The intervention decreased the risk by 1% point</a:t>
            </a:r>
          </a:p>
          <a:p>
            <a:pPr marL="514350" indent="-514350">
              <a:buAutoNum type="arabicParenR"/>
            </a:pPr>
            <a:r>
              <a:rPr lang="en-ZA" dirty="0"/>
              <a:t>The intervention increased the risk by 1 percentage point</a:t>
            </a:r>
          </a:p>
          <a:p>
            <a:pPr marL="514350" indent="-514350">
              <a:buAutoNum type="arabicParenR"/>
            </a:pPr>
            <a:r>
              <a:rPr lang="en-ZA" dirty="0"/>
              <a:t>The risk is the same in both groups</a:t>
            </a:r>
          </a:p>
        </p:txBody>
      </p:sp>
    </p:spTree>
    <p:extLst>
      <p:ext uri="{BB962C8B-B14F-4D97-AF65-F5344CB8AC3E}">
        <p14:creationId xmlns:p14="http://schemas.microsoft.com/office/powerpoint/2010/main" val="3306298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657F1-F321-4838-81C4-B35FA0027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RR=0.8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7CFB31-1E94-4C1C-AC04-58FD77B012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ZA" dirty="0"/>
              <a:t>The intervention decreases the risk of the outcome by 80%</a:t>
            </a:r>
          </a:p>
          <a:p>
            <a:pPr marL="514350" indent="-514350">
              <a:buAutoNum type="arabicParenR"/>
            </a:pPr>
            <a:r>
              <a:rPr lang="en-ZA" dirty="0"/>
              <a:t>The intervention increases the risk of the outcome by 80%</a:t>
            </a:r>
          </a:p>
          <a:p>
            <a:pPr marL="514350" indent="-514350">
              <a:buAutoNum type="arabicParenR"/>
            </a:pPr>
            <a:r>
              <a:rPr lang="en-ZA" dirty="0"/>
              <a:t>The intervention decreases the risk of the outcome by 20%</a:t>
            </a:r>
          </a:p>
          <a:p>
            <a:pPr marL="514350" indent="-514350">
              <a:buAutoNum type="arabicParenR"/>
            </a:pPr>
            <a:r>
              <a:rPr lang="en-ZA" dirty="0"/>
              <a:t>The intervention increases the risk of the outcome by 20%</a:t>
            </a:r>
          </a:p>
        </p:txBody>
      </p:sp>
    </p:spTree>
    <p:extLst>
      <p:ext uri="{BB962C8B-B14F-4D97-AF65-F5344CB8AC3E}">
        <p14:creationId xmlns:p14="http://schemas.microsoft.com/office/powerpoint/2010/main" val="3001620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7D22D-323F-4DDF-878C-AAEF60EC2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RR=1.25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EF224A-5175-43D3-AA81-D6C275C7A6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ZA" dirty="0"/>
              <a:t>The intervention increases the risk of the outcome by 25%</a:t>
            </a:r>
          </a:p>
          <a:p>
            <a:pPr marL="514350" indent="-514350">
              <a:buAutoNum type="arabicParenR"/>
            </a:pPr>
            <a:r>
              <a:rPr lang="en-ZA" dirty="0"/>
              <a:t>The intervention increase</a:t>
            </a:r>
            <a:r>
              <a:rPr lang="hr-HR" dirty="0"/>
              <a:t>s</a:t>
            </a:r>
            <a:r>
              <a:rPr lang="en-ZA" dirty="0"/>
              <a:t> the risk of the outcome by 75%</a:t>
            </a:r>
          </a:p>
          <a:p>
            <a:pPr marL="514350" indent="-514350">
              <a:buAutoNum type="arabicParenR"/>
            </a:pPr>
            <a:r>
              <a:rPr lang="en-ZA" dirty="0"/>
              <a:t>The intervention decreases the risk of the outcome by 25%</a:t>
            </a:r>
          </a:p>
          <a:p>
            <a:pPr marL="514350" indent="-514350">
              <a:buAutoNum type="arabicParenR"/>
            </a:pPr>
            <a:r>
              <a:rPr lang="en-ZA" dirty="0"/>
              <a:t>The intervention decreases the risk of the outcome by 75%</a:t>
            </a:r>
          </a:p>
        </p:txBody>
      </p:sp>
    </p:spTree>
    <p:extLst>
      <p:ext uri="{BB962C8B-B14F-4D97-AF65-F5344CB8AC3E}">
        <p14:creationId xmlns:p14="http://schemas.microsoft.com/office/powerpoint/2010/main" val="4270387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94046-D057-4FD6-B698-634D8910F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RR=2.8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F45746-0D20-41A6-8B55-D0A02FEC77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ZA" dirty="0"/>
              <a:t>The intervention increases the risk of the outcome by 280%</a:t>
            </a:r>
          </a:p>
          <a:p>
            <a:pPr marL="514350" indent="-514350">
              <a:buAutoNum type="arabicParenR"/>
            </a:pPr>
            <a:r>
              <a:rPr lang="en-ZA" dirty="0"/>
              <a:t>The intervention decreases the risk of the outcome by 280%</a:t>
            </a:r>
          </a:p>
          <a:p>
            <a:pPr marL="514350" indent="-514350">
              <a:buAutoNum type="arabicParenR"/>
            </a:pPr>
            <a:r>
              <a:rPr lang="en-ZA" dirty="0"/>
              <a:t>The intervention increases the risk of the outcome by 180% </a:t>
            </a:r>
          </a:p>
          <a:p>
            <a:pPr marL="514350" indent="-514350">
              <a:buAutoNum type="arabicParenR"/>
            </a:pPr>
            <a:r>
              <a:rPr lang="en-ZA" dirty="0"/>
              <a:t>The intervention decreases the risk of the outcome by 180%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593126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27981-1BD1-440D-ACE7-868925F2C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RR=0.4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92A23-3022-4550-8EB3-66731E6D69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ZA" dirty="0"/>
              <a:t>Participants in the intervention group are 4 times as likely to experience the outcome</a:t>
            </a:r>
            <a:r>
              <a:rPr lang="hr-HR" dirty="0"/>
              <a:t> than the ones in the control group</a:t>
            </a:r>
            <a:endParaRPr lang="en-ZA" dirty="0"/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en-ZA" dirty="0"/>
              <a:t>Participants in the intervention group are 6 times as likely to experience the outcome</a:t>
            </a:r>
            <a:r>
              <a:rPr lang="hr-HR" dirty="0"/>
              <a:t> than the ones in the control group</a:t>
            </a:r>
            <a:endParaRPr lang="en-ZA" dirty="0"/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en-ZA" dirty="0"/>
              <a:t>Participants in the intervention group are 0.6 times as likely to experience the outcome</a:t>
            </a:r>
            <a:r>
              <a:rPr lang="hr-HR" dirty="0"/>
              <a:t> than the ones in the control group</a:t>
            </a:r>
            <a:endParaRPr lang="en-ZA" dirty="0"/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en-ZA" dirty="0"/>
              <a:t>Participants in the intervention group are 0.4 times as likely to experience the outcome</a:t>
            </a:r>
            <a:r>
              <a:rPr lang="hr-HR" dirty="0"/>
              <a:t> than the ones in the control group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344136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6CC82-EF34-48EC-96E4-C439260DD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OR=0.68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190BCA-D871-4EB4-BBCC-B76D9DC491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ZA" dirty="0"/>
              <a:t>The odds of experiencing the outcome in the intervention group is 0.32 times the odds of experiencing the outcome in the control group</a:t>
            </a:r>
          </a:p>
          <a:p>
            <a:pPr marL="514350" indent="-514350">
              <a:buAutoNum type="arabicParenR"/>
            </a:pPr>
            <a:r>
              <a:rPr lang="en-ZA" dirty="0"/>
              <a:t>The odds of experiencing the outcome in the intervention group is 0.68 times the odds of experiencing the outcome in the control group</a:t>
            </a:r>
          </a:p>
          <a:p>
            <a:pPr marL="514350" indent="-514350">
              <a:buAutoNum type="arabicParenR"/>
            </a:pPr>
            <a:r>
              <a:rPr lang="en-ZA" dirty="0"/>
              <a:t>The odds of experiencing the outcome in the intervention group is 70% the odds of experiencing the outcome in the control group</a:t>
            </a:r>
          </a:p>
          <a:p>
            <a:pPr marL="514350" indent="-514350">
              <a:buAutoNum type="arabicParenR"/>
            </a:pPr>
            <a:r>
              <a:rPr lang="en-ZA" dirty="0"/>
              <a:t>The odds of experiencing the outcome in the intervention group is 30% the odds of experiencing the outcome in the control group.  </a:t>
            </a:r>
          </a:p>
          <a:p>
            <a:pPr marL="514350" indent="-514350">
              <a:buAutoNum type="arabicParenR"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2576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3C2F6-B28B-4D15-9D0C-5CBD6550B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OR=1.5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78783-403F-4434-8DC1-8E0B7064EF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ZA" dirty="0"/>
              <a:t>The odds of the outcome were increased by 50% in the intervention group compared to the control group</a:t>
            </a: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en-ZA" dirty="0"/>
              <a:t>The odds of the outcome were increased by 150% in the intervention group compared to the control group</a:t>
            </a: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en-ZA" dirty="0"/>
              <a:t>The odds of the outcome were decreased by 50% in the intervention group compared to the control group</a:t>
            </a: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en-ZA" dirty="0"/>
              <a:t>The odds of the outcome were decreased by 150% in the intervention group compared to the control group</a:t>
            </a: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712075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B60C5-6CC1-4608-A6BE-57146F530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OR=0.99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B20DF6-5977-41E6-831A-0E9821C026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en-ZA" dirty="0"/>
              <a:t>The odds of the outcome were increased by 99% in the intervention group compared to the control group</a:t>
            </a: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en-ZA" dirty="0"/>
              <a:t>The odds of the outcome were decreased by 99% in the intervention group compared to the control group</a:t>
            </a: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en-ZA" dirty="0"/>
              <a:t>The odds of the outcome are the same in both groups in the intervention group compared to the control group</a:t>
            </a: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en-ZA" dirty="0"/>
              <a:t>The odds of the outcome were decreased by 1% in the intervention group compared to the control group</a:t>
            </a:r>
          </a:p>
        </p:txBody>
      </p:sp>
    </p:spTree>
    <p:extLst>
      <p:ext uri="{BB962C8B-B14F-4D97-AF65-F5344CB8AC3E}">
        <p14:creationId xmlns:p14="http://schemas.microsoft.com/office/powerpoint/2010/main" val="14750444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EE825-4F79-4048-80D7-513376738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Risk difference 0.25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71493-6323-489A-8678-34A0AA2361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ZA" dirty="0"/>
              <a:t>The intervention increased the risk by 25%</a:t>
            </a:r>
          </a:p>
          <a:p>
            <a:pPr marL="514350" indent="-514350">
              <a:buAutoNum type="arabicParenR"/>
            </a:pPr>
            <a:r>
              <a:rPr lang="en-ZA" dirty="0"/>
              <a:t>The intervention increased the risk by 25 percentage points</a:t>
            </a:r>
          </a:p>
          <a:p>
            <a:pPr marL="514350" indent="-514350">
              <a:buAutoNum type="arabicParenR"/>
            </a:pPr>
            <a:r>
              <a:rPr lang="en-ZA" dirty="0"/>
              <a:t>The intervention decreased the risk by 75%</a:t>
            </a:r>
          </a:p>
          <a:p>
            <a:pPr marL="514350" indent="-514350">
              <a:buAutoNum type="arabicParenR"/>
            </a:pPr>
            <a:r>
              <a:rPr lang="en-ZA" dirty="0"/>
              <a:t>The intervention decreased the risk by 75 percentage points </a:t>
            </a:r>
          </a:p>
        </p:txBody>
      </p:sp>
    </p:spTree>
    <p:extLst>
      <p:ext uri="{BB962C8B-B14F-4D97-AF65-F5344CB8AC3E}">
        <p14:creationId xmlns:p14="http://schemas.microsoft.com/office/powerpoint/2010/main" val="2893569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664</Words>
  <Application>Microsoft Office PowerPoint</Application>
  <PresentationFormat>Widescreen</PresentationFormat>
  <Paragraphs>72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Dichotomous data: Interpreting RR, OR and Risk difference </vt:lpstr>
      <vt:lpstr>RR=0.8</vt:lpstr>
      <vt:lpstr>RR=1.25</vt:lpstr>
      <vt:lpstr>RR=2.8</vt:lpstr>
      <vt:lpstr>RR=0.4</vt:lpstr>
      <vt:lpstr>OR=0.68</vt:lpstr>
      <vt:lpstr>OR=1.5</vt:lpstr>
      <vt:lpstr>OR=0.99 </vt:lpstr>
      <vt:lpstr>Risk difference 0.25</vt:lpstr>
      <vt:lpstr>Risk difference -0.35</vt:lpstr>
      <vt:lpstr>Risk difference = 0.01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Analysing dichotomous data: Quiz questions</dc:title>
  <dc:creator>Anke Rohwer</dc:creator>
  <cp:lastModifiedBy>Dario Sambunjak</cp:lastModifiedBy>
  <cp:revision>8</cp:revision>
  <dcterms:created xsi:type="dcterms:W3CDTF">2020-09-17T09:06:37Z</dcterms:created>
  <dcterms:modified xsi:type="dcterms:W3CDTF">2021-03-22T13:06:33Z</dcterms:modified>
</cp:coreProperties>
</file>